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20" r:id="rId6"/>
  </p:sldMasterIdLst>
  <p:sldIdLst>
    <p:sldId id="403" r:id="rId7"/>
    <p:sldId id="343" r:id="rId8"/>
    <p:sldId id="564" r:id="rId9"/>
    <p:sldId id="532" r:id="rId10"/>
    <p:sldId id="528" r:id="rId11"/>
    <p:sldId id="567" r:id="rId12"/>
    <p:sldId id="568" r:id="rId13"/>
    <p:sldId id="526" r:id="rId14"/>
    <p:sldId id="570" r:id="rId15"/>
    <p:sldId id="571" r:id="rId16"/>
    <p:sldId id="561" r:id="rId17"/>
    <p:sldId id="572" r:id="rId18"/>
    <p:sldId id="573" r:id="rId19"/>
    <p:sldId id="574" r:id="rId20"/>
    <p:sldId id="575" r:id="rId21"/>
    <p:sldId id="576" r:id="rId22"/>
    <p:sldId id="53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AA5"/>
    <a:srgbClr val="660033"/>
    <a:srgbClr val="F4C8CE"/>
    <a:srgbClr val="E37786"/>
    <a:srgbClr val="EE7F6C"/>
    <a:srgbClr val="BA4212"/>
    <a:srgbClr val="820000"/>
    <a:srgbClr val="503D00"/>
    <a:srgbClr val="2E481C"/>
    <a:srgbClr val="1521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29B03-CA4E-49C5-A5E0-DE935520E553}" v="12" dt="2020-12-23T23:27:35.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5" autoAdjust="0"/>
    <p:restoredTop sz="94660"/>
  </p:normalViewPr>
  <p:slideViewPr>
    <p:cSldViewPr snapToGrid="0">
      <p:cViewPr varScale="1">
        <p:scale>
          <a:sx n="106" d="100"/>
          <a:sy n="106"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Allsman" userId="9db6e9c0-afe6-423d-9263-aa5967cd73de" providerId="ADAL" clId="{2EC29B03-CA4E-49C5-A5E0-DE935520E553}"/>
    <pc:docChg chg="undo custSel addSld delSld modSld sldOrd delMainMaster">
      <pc:chgData name="Don Allsman" userId="9db6e9c0-afe6-423d-9263-aa5967cd73de" providerId="ADAL" clId="{2EC29B03-CA4E-49C5-A5E0-DE935520E553}" dt="2021-01-05T22:48:02.046" v="2540" actId="2085"/>
      <pc:docMkLst>
        <pc:docMk/>
      </pc:docMkLst>
      <pc:sldChg chg="modSp mod">
        <pc:chgData name="Don Allsman" userId="9db6e9c0-afe6-423d-9263-aa5967cd73de" providerId="ADAL" clId="{2EC29B03-CA4E-49C5-A5E0-DE935520E553}" dt="2020-12-23T22:04:17.865" v="68" actId="20577"/>
        <pc:sldMkLst>
          <pc:docMk/>
          <pc:sldMk cId="1225647387" sldId="343"/>
        </pc:sldMkLst>
        <pc:spChg chg="mod">
          <ac:chgData name="Don Allsman" userId="9db6e9c0-afe6-423d-9263-aa5967cd73de" providerId="ADAL" clId="{2EC29B03-CA4E-49C5-A5E0-DE935520E553}" dt="2020-12-23T22:04:17.865" v="68" actId="20577"/>
          <ac:spMkLst>
            <pc:docMk/>
            <pc:sldMk cId="1225647387" sldId="343"/>
            <ac:spMk id="10" creationId="{DECB9646-80DC-4821-9314-600A92060237}"/>
          </ac:spMkLst>
        </pc:spChg>
      </pc:sldChg>
      <pc:sldChg chg="modSp mod">
        <pc:chgData name="Don Allsman" userId="9db6e9c0-afe6-423d-9263-aa5967cd73de" providerId="ADAL" clId="{2EC29B03-CA4E-49C5-A5E0-DE935520E553}" dt="2020-12-23T22:02:52.021" v="49" actId="20577"/>
        <pc:sldMkLst>
          <pc:docMk/>
          <pc:sldMk cId="4168305072" sldId="403"/>
        </pc:sldMkLst>
        <pc:spChg chg="mod">
          <ac:chgData name="Don Allsman" userId="9db6e9c0-afe6-423d-9263-aa5967cd73de" providerId="ADAL" clId="{2EC29B03-CA4E-49C5-A5E0-DE935520E553}" dt="2020-12-23T22:02:52.021" v="49" actId="20577"/>
          <ac:spMkLst>
            <pc:docMk/>
            <pc:sldMk cId="4168305072" sldId="403"/>
            <ac:spMk id="5" creationId="{8A5D5A54-68A2-4B9F-A7DD-C974370FEF8D}"/>
          </ac:spMkLst>
        </pc:spChg>
      </pc:sldChg>
      <pc:sldChg chg="del">
        <pc:chgData name="Don Allsman" userId="9db6e9c0-afe6-423d-9263-aa5967cd73de" providerId="ADAL" clId="{2EC29B03-CA4E-49C5-A5E0-DE935520E553}" dt="2020-12-23T23:15:41.052" v="1732" actId="47"/>
        <pc:sldMkLst>
          <pc:docMk/>
          <pc:sldMk cId="879436613" sldId="424"/>
        </pc:sldMkLst>
      </pc:sldChg>
      <pc:sldChg chg="del">
        <pc:chgData name="Don Allsman" userId="9db6e9c0-afe6-423d-9263-aa5967cd73de" providerId="ADAL" clId="{2EC29B03-CA4E-49C5-A5E0-DE935520E553}" dt="2020-12-23T22:23:15.674" v="1196" actId="47"/>
        <pc:sldMkLst>
          <pc:docMk/>
          <pc:sldMk cId="3537911472" sldId="461"/>
        </pc:sldMkLst>
      </pc:sldChg>
      <pc:sldChg chg="del">
        <pc:chgData name="Don Allsman" userId="9db6e9c0-afe6-423d-9263-aa5967cd73de" providerId="ADAL" clId="{2EC29B03-CA4E-49C5-A5E0-DE935520E553}" dt="2020-12-23T22:21:19.417" v="1172" actId="47"/>
        <pc:sldMkLst>
          <pc:docMk/>
          <pc:sldMk cId="3579839193" sldId="464"/>
        </pc:sldMkLst>
      </pc:sldChg>
      <pc:sldChg chg="del">
        <pc:chgData name="Don Allsman" userId="9db6e9c0-afe6-423d-9263-aa5967cd73de" providerId="ADAL" clId="{2EC29B03-CA4E-49C5-A5E0-DE935520E553}" dt="2020-12-23T23:08:19.600" v="1654" actId="47"/>
        <pc:sldMkLst>
          <pc:docMk/>
          <pc:sldMk cId="274387360" sldId="524"/>
        </pc:sldMkLst>
      </pc:sldChg>
      <pc:sldChg chg="delSp modSp mod ord">
        <pc:chgData name="Don Allsman" userId="9db6e9c0-afe6-423d-9263-aa5967cd73de" providerId="ADAL" clId="{2EC29B03-CA4E-49C5-A5E0-DE935520E553}" dt="2021-01-05T22:39:31.887" v="2499" actId="478"/>
        <pc:sldMkLst>
          <pc:docMk/>
          <pc:sldMk cId="3509431458" sldId="526"/>
        </pc:sldMkLst>
        <pc:spChg chg="mod">
          <ac:chgData name="Don Allsman" userId="9db6e9c0-afe6-423d-9263-aa5967cd73de" providerId="ADAL" clId="{2EC29B03-CA4E-49C5-A5E0-DE935520E553}" dt="2020-12-23T22:25:04.212" v="1232" actId="20577"/>
          <ac:spMkLst>
            <pc:docMk/>
            <pc:sldMk cId="3509431458" sldId="526"/>
            <ac:spMk id="7" creationId="{4DF4DB81-1A9E-477F-9CB4-C1005E1D71E7}"/>
          </ac:spMkLst>
        </pc:spChg>
        <pc:spChg chg="del mod">
          <ac:chgData name="Don Allsman" userId="9db6e9c0-afe6-423d-9263-aa5967cd73de" providerId="ADAL" clId="{2EC29B03-CA4E-49C5-A5E0-DE935520E553}" dt="2021-01-05T22:39:31.887" v="2499" actId="478"/>
          <ac:spMkLst>
            <pc:docMk/>
            <pc:sldMk cId="3509431458" sldId="526"/>
            <ac:spMk id="10" creationId="{DECB9646-80DC-4821-9314-600A92060237}"/>
          </ac:spMkLst>
        </pc:spChg>
      </pc:sldChg>
      <pc:sldChg chg="modSp mod">
        <pc:chgData name="Don Allsman" userId="9db6e9c0-afe6-423d-9263-aa5967cd73de" providerId="ADAL" clId="{2EC29B03-CA4E-49C5-A5E0-DE935520E553}" dt="2020-12-23T22:13:41.556" v="789" actId="20577"/>
        <pc:sldMkLst>
          <pc:docMk/>
          <pc:sldMk cId="2871469748" sldId="528"/>
        </pc:sldMkLst>
        <pc:spChg chg="mod">
          <ac:chgData name="Don Allsman" userId="9db6e9c0-afe6-423d-9263-aa5967cd73de" providerId="ADAL" clId="{2EC29B03-CA4E-49C5-A5E0-DE935520E553}" dt="2020-12-23T22:13:41.556" v="789" actId="20577"/>
          <ac:spMkLst>
            <pc:docMk/>
            <pc:sldMk cId="2871469748" sldId="528"/>
            <ac:spMk id="7" creationId="{4DF4DB81-1A9E-477F-9CB4-C1005E1D71E7}"/>
          </ac:spMkLst>
        </pc:spChg>
        <pc:spChg chg="mod">
          <ac:chgData name="Don Allsman" userId="9db6e9c0-afe6-423d-9263-aa5967cd73de" providerId="ADAL" clId="{2EC29B03-CA4E-49C5-A5E0-DE935520E553}" dt="2020-12-23T22:06:59.351" v="164" actId="20577"/>
          <ac:spMkLst>
            <pc:docMk/>
            <pc:sldMk cId="2871469748" sldId="528"/>
            <ac:spMk id="10" creationId="{DECB9646-80DC-4821-9314-600A92060237}"/>
          </ac:spMkLst>
        </pc:spChg>
      </pc:sldChg>
      <pc:sldChg chg="modSp mod ord">
        <pc:chgData name="Don Allsman" userId="9db6e9c0-afe6-423d-9263-aa5967cd73de" providerId="ADAL" clId="{2EC29B03-CA4E-49C5-A5E0-DE935520E553}" dt="2021-01-05T22:38:11.630" v="2488"/>
        <pc:sldMkLst>
          <pc:docMk/>
          <pc:sldMk cId="2217186952" sldId="532"/>
        </pc:sldMkLst>
        <pc:spChg chg="mod">
          <ac:chgData name="Don Allsman" userId="9db6e9c0-afe6-423d-9263-aa5967cd73de" providerId="ADAL" clId="{2EC29B03-CA4E-49C5-A5E0-DE935520E553}" dt="2020-12-23T22:24:05.612" v="1212" actId="14100"/>
          <ac:spMkLst>
            <pc:docMk/>
            <pc:sldMk cId="2217186952" sldId="532"/>
            <ac:spMk id="7" creationId="{4DF4DB81-1A9E-477F-9CB4-C1005E1D71E7}"/>
          </ac:spMkLst>
        </pc:spChg>
        <pc:spChg chg="mod">
          <ac:chgData name="Don Allsman" userId="9db6e9c0-afe6-423d-9263-aa5967cd73de" providerId="ADAL" clId="{2EC29B03-CA4E-49C5-A5E0-DE935520E553}" dt="2020-12-23T22:23:46.227" v="1209" actId="20577"/>
          <ac:spMkLst>
            <pc:docMk/>
            <pc:sldMk cId="2217186952" sldId="532"/>
            <ac:spMk id="10" creationId="{DECB9646-80DC-4821-9314-600A92060237}"/>
          </ac:spMkLst>
        </pc:spChg>
        <pc:picChg chg="mod">
          <ac:chgData name="Don Allsman" userId="9db6e9c0-afe6-423d-9263-aa5967cd73de" providerId="ADAL" clId="{2EC29B03-CA4E-49C5-A5E0-DE935520E553}" dt="2020-12-23T22:24:00.027" v="1211" actId="1076"/>
          <ac:picMkLst>
            <pc:docMk/>
            <pc:sldMk cId="2217186952" sldId="532"/>
            <ac:picMk id="2" creationId="{E3515F20-9CB7-45D5-A5F4-E4E859B65325}"/>
          </ac:picMkLst>
        </pc:picChg>
      </pc:sldChg>
      <pc:sldChg chg="del">
        <pc:chgData name="Don Allsman" userId="9db6e9c0-afe6-423d-9263-aa5967cd73de" providerId="ADAL" clId="{2EC29B03-CA4E-49C5-A5E0-DE935520E553}" dt="2020-12-23T22:25:23.917" v="1233" actId="47"/>
        <pc:sldMkLst>
          <pc:docMk/>
          <pc:sldMk cId="3773830470" sldId="534"/>
        </pc:sldMkLst>
      </pc:sldChg>
      <pc:sldChg chg="del">
        <pc:chgData name="Don Allsman" userId="9db6e9c0-afe6-423d-9263-aa5967cd73de" providerId="ADAL" clId="{2EC29B03-CA4E-49C5-A5E0-DE935520E553}" dt="2020-12-23T22:28:07.743" v="1285" actId="47"/>
        <pc:sldMkLst>
          <pc:docMk/>
          <pc:sldMk cId="2891665837" sldId="535"/>
        </pc:sldMkLst>
      </pc:sldChg>
      <pc:sldChg chg="del">
        <pc:chgData name="Don Allsman" userId="9db6e9c0-afe6-423d-9263-aa5967cd73de" providerId="ADAL" clId="{2EC29B03-CA4E-49C5-A5E0-DE935520E553}" dt="2020-12-23T22:25:37.833" v="1234" actId="47"/>
        <pc:sldMkLst>
          <pc:docMk/>
          <pc:sldMk cId="1888164458" sldId="538"/>
        </pc:sldMkLst>
      </pc:sldChg>
      <pc:sldChg chg="del">
        <pc:chgData name="Don Allsman" userId="9db6e9c0-afe6-423d-9263-aa5967cd73de" providerId="ADAL" clId="{2EC29B03-CA4E-49C5-A5E0-DE935520E553}" dt="2020-12-23T22:26:06.911" v="1239" actId="47"/>
        <pc:sldMkLst>
          <pc:docMk/>
          <pc:sldMk cId="973370908" sldId="542"/>
        </pc:sldMkLst>
      </pc:sldChg>
      <pc:sldChg chg="delSp modSp del mod">
        <pc:chgData name="Don Allsman" userId="9db6e9c0-afe6-423d-9263-aa5967cd73de" providerId="ADAL" clId="{2EC29B03-CA4E-49C5-A5E0-DE935520E553}" dt="2020-12-23T23:03:02.220" v="1438" actId="47"/>
        <pc:sldMkLst>
          <pc:docMk/>
          <pc:sldMk cId="214537807" sldId="551"/>
        </pc:sldMkLst>
        <pc:spChg chg="mod">
          <ac:chgData name="Don Allsman" userId="9db6e9c0-afe6-423d-9263-aa5967cd73de" providerId="ADAL" clId="{2EC29B03-CA4E-49C5-A5E0-DE935520E553}" dt="2020-12-23T22:31:36.578" v="1391" actId="255"/>
          <ac:spMkLst>
            <pc:docMk/>
            <pc:sldMk cId="214537807" sldId="551"/>
            <ac:spMk id="8" creationId="{71D52C75-8FDB-4618-A6A0-A1889028B2B8}"/>
          </ac:spMkLst>
        </pc:spChg>
        <pc:spChg chg="mod">
          <ac:chgData name="Don Allsman" userId="9db6e9c0-afe6-423d-9263-aa5967cd73de" providerId="ADAL" clId="{2EC29B03-CA4E-49C5-A5E0-DE935520E553}" dt="2020-12-23T22:30:54.488" v="1375" actId="20577"/>
          <ac:spMkLst>
            <pc:docMk/>
            <pc:sldMk cId="214537807" sldId="551"/>
            <ac:spMk id="14" creationId="{1A9A0505-6E38-40D5-877D-F32C709FFEC0}"/>
          </ac:spMkLst>
        </pc:spChg>
        <pc:picChg chg="del">
          <ac:chgData name="Don Allsman" userId="9db6e9c0-afe6-423d-9263-aa5967cd73de" providerId="ADAL" clId="{2EC29B03-CA4E-49C5-A5E0-DE935520E553}" dt="2020-12-23T22:30:49.876" v="1373" actId="478"/>
          <ac:picMkLst>
            <pc:docMk/>
            <pc:sldMk cId="214537807" sldId="551"/>
            <ac:picMk id="9" creationId="{B09224B7-BEB4-4E63-B0EA-F047DD872FC6}"/>
          </ac:picMkLst>
        </pc:picChg>
        <pc:picChg chg="del">
          <ac:chgData name="Don Allsman" userId="9db6e9c0-afe6-423d-9263-aa5967cd73de" providerId="ADAL" clId="{2EC29B03-CA4E-49C5-A5E0-DE935520E553}" dt="2020-12-23T22:31:00.135" v="1376" actId="478"/>
          <ac:picMkLst>
            <pc:docMk/>
            <pc:sldMk cId="214537807" sldId="551"/>
            <ac:picMk id="13" creationId="{874BAD0D-D99C-4129-B017-C0B720EB7800}"/>
          </ac:picMkLst>
        </pc:picChg>
      </pc:sldChg>
      <pc:sldChg chg="del">
        <pc:chgData name="Don Allsman" userId="9db6e9c0-afe6-423d-9263-aa5967cd73de" providerId="ADAL" clId="{2EC29B03-CA4E-49C5-A5E0-DE935520E553}" dt="2020-12-23T22:28:45.468" v="1299" actId="47"/>
        <pc:sldMkLst>
          <pc:docMk/>
          <pc:sldMk cId="1709454352" sldId="554"/>
        </pc:sldMkLst>
      </pc:sldChg>
      <pc:sldChg chg="del">
        <pc:chgData name="Don Allsman" userId="9db6e9c0-afe6-423d-9263-aa5967cd73de" providerId="ADAL" clId="{2EC29B03-CA4E-49C5-A5E0-DE935520E553}" dt="2020-12-23T22:26:11.171" v="1240" actId="47"/>
        <pc:sldMkLst>
          <pc:docMk/>
          <pc:sldMk cId="1949939434" sldId="555"/>
        </pc:sldMkLst>
      </pc:sldChg>
      <pc:sldChg chg="del">
        <pc:chgData name="Don Allsman" userId="9db6e9c0-afe6-423d-9263-aa5967cd73de" providerId="ADAL" clId="{2EC29B03-CA4E-49C5-A5E0-DE935520E553}" dt="2020-12-23T22:25:41.472" v="1235" actId="47"/>
        <pc:sldMkLst>
          <pc:docMk/>
          <pc:sldMk cId="3719948840" sldId="556"/>
        </pc:sldMkLst>
      </pc:sldChg>
      <pc:sldChg chg="del">
        <pc:chgData name="Don Allsman" userId="9db6e9c0-afe6-423d-9263-aa5967cd73de" providerId="ADAL" clId="{2EC29B03-CA4E-49C5-A5E0-DE935520E553}" dt="2020-12-23T22:28:02.436" v="1284" actId="47"/>
        <pc:sldMkLst>
          <pc:docMk/>
          <pc:sldMk cId="2045082411" sldId="557"/>
        </pc:sldMkLst>
      </pc:sldChg>
      <pc:sldChg chg="del ord">
        <pc:chgData name="Don Allsman" userId="9db6e9c0-afe6-423d-9263-aa5967cd73de" providerId="ADAL" clId="{2EC29B03-CA4E-49C5-A5E0-DE935520E553}" dt="2020-12-23T23:08:50.386" v="1657" actId="47"/>
        <pc:sldMkLst>
          <pc:docMk/>
          <pc:sldMk cId="3071641865" sldId="559"/>
        </pc:sldMkLst>
      </pc:sldChg>
      <pc:sldChg chg="del">
        <pc:chgData name="Don Allsman" userId="9db6e9c0-afe6-423d-9263-aa5967cd73de" providerId="ADAL" clId="{2EC29B03-CA4E-49C5-A5E0-DE935520E553}" dt="2020-12-23T22:26:14.324" v="1241" actId="47"/>
        <pc:sldMkLst>
          <pc:docMk/>
          <pc:sldMk cId="2369081420" sldId="560"/>
        </pc:sldMkLst>
      </pc:sldChg>
      <pc:sldChg chg="addSp delSp modSp mod ord">
        <pc:chgData name="Don Allsman" userId="9db6e9c0-afe6-423d-9263-aa5967cd73de" providerId="ADAL" clId="{2EC29B03-CA4E-49C5-A5E0-DE935520E553}" dt="2021-01-05T22:42:19.437" v="2513" actId="2085"/>
        <pc:sldMkLst>
          <pc:docMk/>
          <pc:sldMk cId="2152332645" sldId="561"/>
        </pc:sldMkLst>
        <pc:spChg chg="del">
          <ac:chgData name="Don Allsman" userId="9db6e9c0-afe6-423d-9263-aa5967cd73de" providerId="ADAL" clId="{2EC29B03-CA4E-49C5-A5E0-DE935520E553}" dt="2020-12-23T23:10:23.139" v="1693" actId="478"/>
          <ac:spMkLst>
            <pc:docMk/>
            <pc:sldMk cId="2152332645" sldId="561"/>
            <ac:spMk id="8" creationId="{71D52C75-8FDB-4618-A6A0-A1889028B2B8}"/>
          </ac:spMkLst>
        </pc:spChg>
        <pc:spChg chg="add del mod">
          <ac:chgData name="Don Allsman" userId="9db6e9c0-afe6-423d-9263-aa5967cd73de" providerId="ADAL" clId="{2EC29B03-CA4E-49C5-A5E0-DE935520E553}" dt="2021-01-05T22:41:19.590" v="2505" actId="478"/>
          <ac:spMkLst>
            <pc:docMk/>
            <pc:sldMk cId="2152332645" sldId="561"/>
            <ac:spMk id="9" creationId="{EC1AD5C4-4016-401C-9685-13D018330A4A}"/>
          </ac:spMkLst>
        </pc:spChg>
        <pc:spChg chg="del">
          <ac:chgData name="Don Allsman" userId="9db6e9c0-afe6-423d-9263-aa5967cd73de" providerId="ADAL" clId="{2EC29B03-CA4E-49C5-A5E0-DE935520E553}" dt="2020-12-23T23:10:12.471" v="1690" actId="478"/>
          <ac:spMkLst>
            <pc:docMk/>
            <pc:sldMk cId="2152332645" sldId="561"/>
            <ac:spMk id="10" creationId="{4F7A783B-A530-4755-8EB0-0BECD3CC10A5}"/>
          </ac:spMkLst>
        </pc:spChg>
        <pc:spChg chg="add mod">
          <ac:chgData name="Don Allsman" userId="9db6e9c0-afe6-423d-9263-aa5967cd73de" providerId="ADAL" clId="{2EC29B03-CA4E-49C5-A5E0-DE935520E553}" dt="2021-01-05T22:42:19.437" v="2513" actId="2085"/>
          <ac:spMkLst>
            <pc:docMk/>
            <pc:sldMk cId="2152332645" sldId="561"/>
            <ac:spMk id="12" creationId="{F16541D5-F800-4CD5-AD0C-65EBC1C05733}"/>
          </ac:spMkLst>
        </pc:spChg>
        <pc:spChg chg="del">
          <ac:chgData name="Don Allsman" userId="9db6e9c0-afe6-423d-9263-aa5967cd73de" providerId="ADAL" clId="{2EC29B03-CA4E-49C5-A5E0-DE935520E553}" dt="2020-12-23T23:09:56.163" v="1689" actId="478"/>
          <ac:spMkLst>
            <pc:docMk/>
            <pc:sldMk cId="2152332645" sldId="561"/>
            <ac:spMk id="14" creationId="{1A9A0505-6E38-40D5-877D-F32C709FFEC0}"/>
          </ac:spMkLst>
        </pc:spChg>
        <pc:spChg chg="add mod">
          <ac:chgData name="Don Allsman" userId="9db6e9c0-afe6-423d-9263-aa5967cd73de" providerId="ADAL" clId="{2EC29B03-CA4E-49C5-A5E0-DE935520E553}" dt="2021-01-05T22:42:04.654" v="2512" actId="2085"/>
          <ac:spMkLst>
            <pc:docMk/>
            <pc:sldMk cId="2152332645" sldId="561"/>
            <ac:spMk id="15" creationId="{7C19E0C4-F7C2-45B3-9D4D-17835050CF98}"/>
          </ac:spMkLst>
        </pc:spChg>
        <pc:picChg chg="mod">
          <ac:chgData name="Don Allsman" userId="9db6e9c0-afe6-423d-9263-aa5967cd73de" providerId="ADAL" clId="{2EC29B03-CA4E-49C5-A5E0-DE935520E553}" dt="2021-01-05T22:41:38.414" v="2506" actId="1076"/>
          <ac:picMkLst>
            <pc:docMk/>
            <pc:sldMk cId="2152332645" sldId="561"/>
            <ac:picMk id="2" creationId="{13426168-B318-43BC-A937-DE4E0CEF5215}"/>
          </ac:picMkLst>
        </pc:picChg>
        <pc:picChg chg="del">
          <ac:chgData name="Don Allsman" userId="9db6e9c0-afe6-423d-9263-aa5967cd73de" providerId="ADAL" clId="{2EC29B03-CA4E-49C5-A5E0-DE935520E553}" dt="2020-12-23T23:09:52.808" v="1688" actId="478"/>
          <ac:picMkLst>
            <pc:docMk/>
            <pc:sldMk cId="2152332645" sldId="561"/>
            <ac:picMk id="6" creationId="{B857EDDC-851C-4EC3-B0D5-3AFB84459139}"/>
          </ac:picMkLst>
        </pc:picChg>
        <pc:picChg chg="mod">
          <ac:chgData name="Don Allsman" userId="9db6e9c0-afe6-423d-9263-aa5967cd73de" providerId="ADAL" clId="{2EC29B03-CA4E-49C5-A5E0-DE935520E553}" dt="2021-01-05T22:41:40.133" v="2507" actId="1076"/>
          <ac:picMkLst>
            <pc:docMk/>
            <pc:sldMk cId="2152332645" sldId="561"/>
            <ac:picMk id="11" creationId="{6DA21342-AF2F-4EAC-BCAA-EAAD44B83939}"/>
          </ac:picMkLst>
        </pc:picChg>
        <pc:picChg chg="del">
          <ac:chgData name="Don Allsman" userId="9db6e9c0-afe6-423d-9263-aa5967cd73de" providerId="ADAL" clId="{2EC29B03-CA4E-49C5-A5E0-DE935520E553}" dt="2020-12-23T23:10:25.667" v="1694" actId="478"/>
          <ac:picMkLst>
            <pc:docMk/>
            <pc:sldMk cId="2152332645" sldId="561"/>
            <ac:picMk id="13" creationId="{874BAD0D-D99C-4129-B017-C0B720EB7800}"/>
          </ac:picMkLst>
        </pc:picChg>
      </pc:sldChg>
      <pc:sldChg chg="del">
        <pc:chgData name="Don Allsman" userId="9db6e9c0-afe6-423d-9263-aa5967cd73de" providerId="ADAL" clId="{2EC29B03-CA4E-49C5-A5E0-DE935520E553}" dt="2020-12-23T23:15:44.681" v="1733" actId="47"/>
        <pc:sldMkLst>
          <pc:docMk/>
          <pc:sldMk cId="948650717" sldId="562"/>
        </pc:sldMkLst>
      </pc:sldChg>
      <pc:sldChg chg="del">
        <pc:chgData name="Don Allsman" userId="9db6e9c0-afe6-423d-9263-aa5967cd73de" providerId="ADAL" clId="{2EC29B03-CA4E-49C5-A5E0-DE935520E553}" dt="2020-12-23T22:28:48.115" v="1300" actId="47"/>
        <pc:sldMkLst>
          <pc:docMk/>
          <pc:sldMk cId="182913145" sldId="563"/>
        </pc:sldMkLst>
      </pc:sldChg>
      <pc:sldChg chg="delSp modSp mod">
        <pc:chgData name="Don Allsman" userId="9db6e9c0-afe6-423d-9263-aa5967cd73de" providerId="ADAL" clId="{2EC29B03-CA4E-49C5-A5E0-DE935520E553}" dt="2020-12-23T22:06:38.501" v="153" actId="255"/>
        <pc:sldMkLst>
          <pc:docMk/>
          <pc:sldMk cId="1439446349" sldId="564"/>
        </pc:sldMkLst>
        <pc:spChg chg="del">
          <ac:chgData name="Don Allsman" userId="9db6e9c0-afe6-423d-9263-aa5967cd73de" providerId="ADAL" clId="{2EC29B03-CA4E-49C5-A5E0-DE935520E553}" dt="2020-12-23T22:05:00.071" v="70" actId="478"/>
          <ac:spMkLst>
            <pc:docMk/>
            <pc:sldMk cId="1439446349" sldId="564"/>
            <ac:spMk id="2" creationId="{0250D780-E3A0-41DB-AC7C-7F87BB7D003E}"/>
          </ac:spMkLst>
        </pc:spChg>
        <pc:spChg chg="mod">
          <ac:chgData name="Don Allsman" userId="9db6e9c0-afe6-423d-9263-aa5967cd73de" providerId="ADAL" clId="{2EC29B03-CA4E-49C5-A5E0-DE935520E553}" dt="2020-12-23T22:06:38.501" v="153" actId="255"/>
          <ac:spMkLst>
            <pc:docMk/>
            <pc:sldMk cId="1439446349" sldId="564"/>
            <ac:spMk id="10" creationId="{DECB9646-80DC-4821-9314-600A92060237}"/>
          </ac:spMkLst>
        </pc:spChg>
        <pc:picChg chg="mod">
          <ac:chgData name="Don Allsman" userId="9db6e9c0-afe6-423d-9263-aa5967cd73de" providerId="ADAL" clId="{2EC29B03-CA4E-49C5-A5E0-DE935520E553}" dt="2020-12-23T22:06:16.507" v="149" actId="1076"/>
          <ac:picMkLst>
            <pc:docMk/>
            <pc:sldMk cId="1439446349" sldId="564"/>
            <ac:picMk id="6" creationId="{7485C6E8-75E1-47E9-92CD-0323DF627FDB}"/>
          </ac:picMkLst>
        </pc:picChg>
      </pc:sldChg>
      <pc:sldChg chg="del">
        <pc:chgData name="Don Allsman" userId="9db6e9c0-afe6-423d-9263-aa5967cd73de" providerId="ADAL" clId="{2EC29B03-CA4E-49C5-A5E0-DE935520E553}" dt="2020-12-23T23:15:28.058" v="1730" actId="47"/>
        <pc:sldMkLst>
          <pc:docMk/>
          <pc:sldMk cId="4109476462" sldId="565"/>
        </pc:sldMkLst>
      </pc:sldChg>
      <pc:sldChg chg="del">
        <pc:chgData name="Don Allsman" userId="9db6e9c0-afe6-423d-9263-aa5967cd73de" providerId="ADAL" clId="{2EC29B03-CA4E-49C5-A5E0-DE935520E553}" dt="2020-12-23T23:15:35.791" v="1731" actId="47"/>
        <pc:sldMkLst>
          <pc:docMk/>
          <pc:sldMk cId="1075121782" sldId="566"/>
        </pc:sldMkLst>
      </pc:sldChg>
      <pc:sldChg chg="modSp add mod">
        <pc:chgData name="Don Allsman" userId="9db6e9c0-afe6-423d-9263-aa5967cd73de" providerId="ADAL" clId="{2EC29B03-CA4E-49C5-A5E0-DE935520E553}" dt="2021-01-05T22:37:36.102" v="2486" actId="20577"/>
        <pc:sldMkLst>
          <pc:docMk/>
          <pc:sldMk cId="1469398784" sldId="567"/>
        </pc:sldMkLst>
        <pc:spChg chg="mod">
          <ac:chgData name="Don Allsman" userId="9db6e9c0-afe6-423d-9263-aa5967cd73de" providerId="ADAL" clId="{2EC29B03-CA4E-49C5-A5E0-DE935520E553}" dt="2021-01-05T22:37:36.102" v="2486" actId="20577"/>
          <ac:spMkLst>
            <pc:docMk/>
            <pc:sldMk cId="1469398784" sldId="567"/>
            <ac:spMk id="7" creationId="{4DF4DB81-1A9E-477F-9CB4-C1005E1D71E7}"/>
          </ac:spMkLst>
        </pc:spChg>
      </pc:sldChg>
      <pc:sldChg chg="modSp add mod">
        <pc:chgData name="Don Allsman" userId="9db6e9c0-afe6-423d-9263-aa5967cd73de" providerId="ADAL" clId="{2EC29B03-CA4E-49C5-A5E0-DE935520E553}" dt="2021-01-05T22:38:53.544" v="2496" actId="122"/>
        <pc:sldMkLst>
          <pc:docMk/>
          <pc:sldMk cId="2348811535" sldId="568"/>
        </pc:sldMkLst>
        <pc:spChg chg="mod">
          <ac:chgData name="Don Allsman" userId="9db6e9c0-afe6-423d-9263-aa5967cd73de" providerId="ADAL" clId="{2EC29B03-CA4E-49C5-A5E0-DE935520E553}" dt="2021-01-05T22:38:53.544" v="2496" actId="122"/>
          <ac:spMkLst>
            <pc:docMk/>
            <pc:sldMk cId="2348811535" sldId="568"/>
            <ac:spMk id="7" creationId="{4DF4DB81-1A9E-477F-9CB4-C1005E1D71E7}"/>
          </ac:spMkLst>
        </pc:spChg>
      </pc:sldChg>
      <pc:sldChg chg="addSp delSp modSp add del mod ord">
        <pc:chgData name="Don Allsman" userId="9db6e9c0-afe6-423d-9263-aa5967cd73de" providerId="ADAL" clId="{2EC29B03-CA4E-49C5-A5E0-DE935520E553}" dt="2021-01-05T22:39:42.437" v="2500" actId="47"/>
        <pc:sldMkLst>
          <pc:docMk/>
          <pc:sldMk cId="981468225" sldId="569"/>
        </pc:sldMkLst>
        <pc:spChg chg="del mod">
          <ac:chgData name="Don Allsman" userId="9db6e9c0-afe6-423d-9263-aa5967cd73de" providerId="ADAL" clId="{2EC29B03-CA4E-49C5-A5E0-DE935520E553}" dt="2020-12-23T22:22:08.891" v="1190" actId="478"/>
          <ac:spMkLst>
            <pc:docMk/>
            <pc:sldMk cId="981468225" sldId="569"/>
            <ac:spMk id="7" creationId="{4DF4DB81-1A9E-477F-9CB4-C1005E1D71E7}"/>
          </ac:spMkLst>
        </pc:spChg>
        <pc:picChg chg="add mod">
          <ac:chgData name="Don Allsman" userId="9db6e9c0-afe6-423d-9263-aa5967cd73de" providerId="ADAL" clId="{2EC29B03-CA4E-49C5-A5E0-DE935520E553}" dt="2020-12-23T22:23:08.027" v="1195" actId="1076"/>
          <ac:picMkLst>
            <pc:docMk/>
            <pc:sldMk cId="981468225" sldId="569"/>
            <ac:picMk id="3" creationId="{FA6D57AF-FBD6-42C1-AC6D-B5D2BBF8229A}"/>
          </ac:picMkLst>
        </pc:picChg>
      </pc:sldChg>
      <pc:sldChg chg="addSp modSp add mod">
        <pc:chgData name="Don Allsman" userId="9db6e9c0-afe6-423d-9263-aa5967cd73de" providerId="ADAL" clId="{2EC29B03-CA4E-49C5-A5E0-DE935520E553}" dt="2020-12-23T23:17:19.563" v="1766" actId="1076"/>
        <pc:sldMkLst>
          <pc:docMk/>
          <pc:sldMk cId="2148470142" sldId="570"/>
        </pc:sldMkLst>
        <pc:spChg chg="add mod">
          <ac:chgData name="Don Allsman" userId="9db6e9c0-afe6-423d-9263-aa5967cd73de" providerId="ADAL" clId="{2EC29B03-CA4E-49C5-A5E0-DE935520E553}" dt="2020-12-23T23:17:19.563" v="1766" actId="1076"/>
          <ac:spMkLst>
            <pc:docMk/>
            <pc:sldMk cId="2148470142" sldId="570"/>
            <ac:spMk id="4" creationId="{0803D554-B0DD-48A6-91C5-47AC92BCF527}"/>
          </ac:spMkLst>
        </pc:spChg>
        <pc:picChg chg="mod">
          <ac:chgData name="Don Allsman" userId="9db6e9c0-afe6-423d-9263-aa5967cd73de" providerId="ADAL" clId="{2EC29B03-CA4E-49C5-A5E0-DE935520E553}" dt="2020-12-23T22:27:09.186" v="1244" actId="1076"/>
          <ac:picMkLst>
            <pc:docMk/>
            <pc:sldMk cId="2148470142" sldId="570"/>
            <ac:picMk id="3" creationId="{FA6D57AF-FBD6-42C1-AC6D-B5D2BBF8229A}"/>
          </ac:picMkLst>
        </pc:picChg>
      </pc:sldChg>
      <pc:sldChg chg="addSp delSp modSp add mod">
        <pc:chgData name="Don Allsman" userId="9db6e9c0-afe6-423d-9263-aa5967cd73de" providerId="ADAL" clId="{2EC29B03-CA4E-49C5-A5E0-DE935520E553}" dt="2021-01-05T22:40:53.469" v="2504" actId="1076"/>
        <pc:sldMkLst>
          <pc:docMk/>
          <pc:sldMk cId="1842621649" sldId="571"/>
        </pc:sldMkLst>
        <pc:spChg chg="del">
          <ac:chgData name="Don Allsman" userId="9db6e9c0-afe6-423d-9263-aa5967cd73de" providerId="ADAL" clId="{2EC29B03-CA4E-49C5-A5E0-DE935520E553}" dt="2020-12-23T22:32:04.467" v="1393" actId="478"/>
          <ac:spMkLst>
            <pc:docMk/>
            <pc:sldMk cId="1842621649" sldId="571"/>
            <ac:spMk id="4" creationId="{0803D554-B0DD-48A6-91C5-47AC92BCF527}"/>
          </ac:spMkLst>
        </pc:spChg>
        <pc:spChg chg="add mod">
          <ac:chgData name="Don Allsman" userId="9db6e9c0-afe6-423d-9263-aa5967cd73de" providerId="ADAL" clId="{2EC29B03-CA4E-49C5-A5E0-DE935520E553}" dt="2021-01-05T22:40:53.469" v="2504" actId="1076"/>
          <ac:spMkLst>
            <pc:docMk/>
            <pc:sldMk cId="1842621649" sldId="571"/>
            <ac:spMk id="5" creationId="{77181624-EC31-4727-9850-0F16B936138D}"/>
          </ac:spMkLst>
        </pc:spChg>
        <pc:spChg chg="del">
          <ac:chgData name="Don Allsman" userId="9db6e9c0-afe6-423d-9263-aa5967cd73de" providerId="ADAL" clId="{2EC29B03-CA4E-49C5-A5E0-DE935520E553}" dt="2021-01-05T22:40:45.578" v="2502" actId="478"/>
          <ac:spMkLst>
            <pc:docMk/>
            <pc:sldMk cId="1842621649" sldId="571"/>
            <ac:spMk id="10" creationId="{DECB9646-80DC-4821-9314-600A92060237}"/>
          </ac:spMkLst>
        </pc:spChg>
        <pc:picChg chg="mod">
          <ac:chgData name="Don Allsman" userId="9db6e9c0-afe6-423d-9263-aa5967cd73de" providerId="ADAL" clId="{2EC29B03-CA4E-49C5-A5E0-DE935520E553}" dt="2021-01-05T22:40:49.718" v="2503" actId="1076"/>
          <ac:picMkLst>
            <pc:docMk/>
            <pc:sldMk cId="1842621649" sldId="571"/>
            <ac:picMk id="3" creationId="{FA6D57AF-FBD6-42C1-AC6D-B5D2BBF8229A}"/>
          </ac:picMkLst>
        </pc:picChg>
      </pc:sldChg>
      <pc:sldChg chg="addSp delSp modSp add mod">
        <pc:chgData name="Don Allsman" userId="9db6e9c0-afe6-423d-9263-aa5967cd73de" providerId="ADAL" clId="{2EC29B03-CA4E-49C5-A5E0-DE935520E553}" dt="2021-01-05T22:42:44.334" v="2517" actId="2085"/>
        <pc:sldMkLst>
          <pc:docMk/>
          <pc:sldMk cId="2705849332" sldId="572"/>
        </pc:sldMkLst>
        <pc:spChg chg="del">
          <ac:chgData name="Don Allsman" userId="9db6e9c0-afe6-423d-9263-aa5967cd73de" providerId="ADAL" clId="{2EC29B03-CA4E-49C5-A5E0-DE935520E553}" dt="2020-12-23T23:15:22.055" v="1729" actId="478"/>
          <ac:spMkLst>
            <pc:docMk/>
            <pc:sldMk cId="2705849332" sldId="572"/>
            <ac:spMk id="5" creationId="{77181624-EC31-4727-9850-0F16B936138D}"/>
          </ac:spMkLst>
        </pc:spChg>
        <pc:spChg chg="add mod">
          <ac:chgData name="Don Allsman" userId="9db6e9c0-afe6-423d-9263-aa5967cd73de" providerId="ADAL" clId="{2EC29B03-CA4E-49C5-A5E0-DE935520E553}" dt="2021-01-05T22:42:44.334" v="2517" actId="2085"/>
          <ac:spMkLst>
            <pc:docMk/>
            <pc:sldMk cId="2705849332" sldId="572"/>
            <ac:spMk id="6" creationId="{11A0772A-4337-470A-B3DD-2457BE4ED77B}"/>
          </ac:spMkLst>
        </pc:spChg>
        <pc:spChg chg="del">
          <ac:chgData name="Don Allsman" userId="9db6e9c0-afe6-423d-9263-aa5967cd73de" providerId="ADAL" clId="{2EC29B03-CA4E-49C5-A5E0-DE935520E553}" dt="2021-01-05T22:42:28.219" v="2514" actId="478"/>
          <ac:spMkLst>
            <pc:docMk/>
            <pc:sldMk cId="2705849332" sldId="572"/>
            <ac:spMk id="10" creationId="{DECB9646-80DC-4821-9314-600A92060237}"/>
          </ac:spMkLst>
        </pc:spChg>
        <pc:picChg chg="add del mod">
          <ac:chgData name="Don Allsman" userId="9db6e9c0-afe6-423d-9263-aa5967cd73de" providerId="ADAL" clId="{2EC29B03-CA4E-49C5-A5E0-DE935520E553}" dt="2021-01-05T22:42:31.998" v="2515" actId="1076"/>
          <ac:picMkLst>
            <pc:docMk/>
            <pc:sldMk cId="2705849332" sldId="572"/>
            <ac:picMk id="3" creationId="{FA6D57AF-FBD6-42C1-AC6D-B5D2BBF8229A}"/>
          </ac:picMkLst>
        </pc:picChg>
      </pc:sldChg>
      <pc:sldChg chg="addSp delSp modSp add mod">
        <pc:chgData name="Don Allsman" userId="9db6e9c0-afe6-423d-9263-aa5967cd73de" providerId="ADAL" clId="{2EC29B03-CA4E-49C5-A5E0-DE935520E553}" dt="2021-01-05T22:46:07.526" v="2522" actId="478"/>
        <pc:sldMkLst>
          <pc:docMk/>
          <pc:sldMk cId="4028492492" sldId="573"/>
        </pc:sldMkLst>
        <pc:spChg chg="add mod">
          <ac:chgData name="Don Allsman" userId="9db6e9c0-afe6-423d-9263-aa5967cd73de" providerId="ADAL" clId="{2EC29B03-CA4E-49C5-A5E0-DE935520E553}" dt="2021-01-05T22:45:46.190" v="2521" actId="1076"/>
          <ac:spMkLst>
            <pc:docMk/>
            <pc:sldMk cId="4028492492" sldId="573"/>
            <ac:spMk id="5" creationId="{5BFC1FDF-396C-4509-82E9-76D7DDF3624B}"/>
          </ac:spMkLst>
        </pc:spChg>
        <pc:spChg chg="mod">
          <ac:chgData name="Don Allsman" userId="9db6e9c0-afe6-423d-9263-aa5967cd73de" providerId="ADAL" clId="{2EC29B03-CA4E-49C5-A5E0-DE935520E553}" dt="2020-12-23T23:21:44.130" v="2034" actId="1076"/>
          <ac:spMkLst>
            <pc:docMk/>
            <pc:sldMk cId="4028492492" sldId="573"/>
            <ac:spMk id="6" creationId="{11A0772A-4337-470A-B3DD-2457BE4ED77B}"/>
          </ac:spMkLst>
        </pc:spChg>
        <pc:spChg chg="add mod">
          <ac:chgData name="Don Allsman" userId="9db6e9c0-afe6-423d-9263-aa5967cd73de" providerId="ADAL" clId="{2EC29B03-CA4E-49C5-A5E0-DE935520E553}" dt="2021-01-05T22:43:05.198" v="2518" actId="1076"/>
          <ac:spMkLst>
            <pc:docMk/>
            <pc:sldMk cId="4028492492" sldId="573"/>
            <ac:spMk id="7" creationId="{7D31C696-F26C-411D-892C-A061A6C7B2F3}"/>
          </ac:spMkLst>
        </pc:spChg>
        <pc:spChg chg="del">
          <ac:chgData name="Don Allsman" userId="9db6e9c0-afe6-423d-9263-aa5967cd73de" providerId="ADAL" clId="{2EC29B03-CA4E-49C5-A5E0-DE935520E553}" dt="2021-01-05T22:46:07.526" v="2522" actId="478"/>
          <ac:spMkLst>
            <pc:docMk/>
            <pc:sldMk cId="4028492492" sldId="573"/>
            <ac:spMk id="10" creationId="{DECB9646-80DC-4821-9314-600A92060237}"/>
          </ac:spMkLst>
        </pc:spChg>
        <pc:picChg chg="mod">
          <ac:chgData name="Don Allsman" userId="9db6e9c0-afe6-423d-9263-aa5967cd73de" providerId="ADAL" clId="{2EC29B03-CA4E-49C5-A5E0-DE935520E553}" dt="2020-12-23T23:21:31.962" v="2032" actId="1076"/>
          <ac:picMkLst>
            <pc:docMk/>
            <pc:sldMk cId="4028492492" sldId="573"/>
            <ac:picMk id="3" creationId="{FA6D57AF-FBD6-42C1-AC6D-B5D2BBF8229A}"/>
          </ac:picMkLst>
        </pc:picChg>
      </pc:sldChg>
      <pc:sldChg chg="delSp modSp add mod ord">
        <pc:chgData name="Don Allsman" userId="9db6e9c0-afe6-423d-9263-aa5967cd73de" providerId="ADAL" clId="{2EC29B03-CA4E-49C5-A5E0-DE935520E553}" dt="2021-01-05T22:46:39.485" v="2526" actId="1076"/>
        <pc:sldMkLst>
          <pc:docMk/>
          <pc:sldMk cId="2404487545" sldId="574"/>
        </pc:sldMkLst>
        <pc:spChg chg="mod">
          <ac:chgData name="Don Allsman" userId="9db6e9c0-afe6-423d-9263-aa5967cd73de" providerId="ADAL" clId="{2EC29B03-CA4E-49C5-A5E0-DE935520E553}" dt="2021-01-05T22:46:39.485" v="2526" actId="1076"/>
          <ac:spMkLst>
            <pc:docMk/>
            <pc:sldMk cId="2404487545" sldId="574"/>
            <ac:spMk id="6" creationId="{11A0772A-4337-470A-B3DD-2457BE4ED77B}"/>
          </ac:spMkLst>
        </pc:spChg>
        <pc:spChg chg="del">
          <ac:chgData name="Don Allsman" userId="9db6e9c0-afe6-423d-9263-aa5967cd73de" providerId="ADAL" clId="{2EC29B03-CA4E-49C5-A5E0-DE935520E553}" dt="2021-01-05T22:46:16.758" v="2523" actId="478"/>
          <ac:spMkLst>
            <pc:docMk/>
            <pc:sldMk cId="2404487545" sldId="574"/>
            <ac:spMk id="10" creationId="{DECB9646-80DC-4821-9314-600A92060237}"/>
          </ac:spMkLst>
        </pc:spChg>
        <pc:picChg chg="mod">
          <ac:chgData name="Don Allsman" userId="9db6e9c0-afe6-423d-9263-aa5967cd73de" providerId="ADAL" clId="{2EC29B03-CA4E-49C5-A5E0-DE935520E553}" dt="2021-01-05T22:46:21.734" v="2524" actId="1076"/>
          <ac:picMkLst>
            <pc:docMk/>
            <pc:sldMk cId="2404487545" sldId="574"/>
            <ac:picMk id="3" creationId="{FA6D57AF-FBD6-42C1-AC6D-B5D2BBF8229A}"/>
          </ac:picMkLst>
        </pc:picChg>
      </pc:sldChg>
      <pc:sldChg chg="add del">
        <pc:chgData name="Don Allsman" userId="9db6e9c0-afe6-423d-9263-aa5967cd73de" providerId="ADAL" clId="{2EC29B03-CA4E-49C5-A5E0-DE935520E553}" dt="2020-12-23T23:22:05.932" v="2036" actId="47"/>
        <pc:sldMkLst>
          <pc:docMk/>
          <pc:sldMk cId="3337786912" sldId="574"/>
        </pc:sldMkLst>
      </pc:sldChg>
      <pc:sldChg chg="addSp delSp modSp add mod">
        <pc:chgData name="Don Allsman" userId="9db6e9c0-afe6-423d-9263-aa5967cd73de" providerId="ADAL" clId="{2EC29B03-CA4E-49C5-A5E0-DE935520E553}" dt="2021-01-05T22:47:42.390" v="2539" actId="6549"/>
        <pc:sldMkLst>
          <pc:docMk/>
          <pc:sldMk cId="119774527" sldId="575"/>
        </pc:sldMkLst>
        <pc:spChg chg="mod">
          <ac:chgData name="Don Allsman" userId="9db6e9c0-afe6-423d-9263-aa5967cd73de" providerId="ADAL" clId="{2EC29B03-CA4E-49C5-A5E0-DE935520E553}" dt="2021-01-05T22:47:42.390" v="2539" actId="6549"/>
          <ac:spMkLst>
            <pc:docMk/>
            <pc:sldMk cId="119774527" sldId="575"/>
            <ac:spMk id="6" creationId="{11A0772A-4337-470A-B3DD-2457BE4ED77B}"/>
          </ac:spMkLst>
        </pc:spChg>
        <pc:spChg chg="mod">
          <ac:chgData name="Don Allsman" userId="9db6e9c0-afe6-423d-9263-aa5967cd73de" providerId="ADAL" clId="{2EC29B03-CA4E-49C5-A5E0-DE935520E553}" dt="2020-12-23T23:24:41.012" v="2278" actId="20577"/>
          <ac:spMkLst>
            <pc:docMk/>
            <pc:sldMk cId="119774527" sldId="575"/>
            <ac:spMk id="10" creationId="{DECB9646-80DC-4821-9314-600A92060237}"/>
          </ac:spMkLst>
        </pc:spChg>
        <pc:picChg chg="del">
          <ac:chgData name="Don Allsman" userId="9db6e9c0-afe6-423d-9263-aa5967cd73de" providerId="ADAL" clId="{2EC29B03-CA4E-49C5-A5E0-DE935520E553}" dt="2020-12-23T23:24:02.658" v="2243" actId="478"/>
          <ac:picMkLst>
            <pc:docMk/>
            <pc:sldMk cId="119774527" sldId="575"/>
            <ac:picMk id="3" creationId="{FA6D57AF-FBD6-42C1-AC6D-B5D2BBF8229A}"/>
          </ac:picMkLst>
        </pc:picChg>
        <pc:picChg chg="add mod">
          <ac:chgData name="Don Allsman" userId="9db6e9c0-afe6-423d-9263-aa5967cd73de" providerId="ADAL" clId="{2EC29B03-CA4E-49C5-A5E0-DE935520E553}" dt="2021-01-05T22:47:24.957" v="2535" actId="1076"/>
          <ac:picMkLst>
            <pc:docMk/>
            <pc:sldMk cId="119774527" sldId="575"/>
            <ac:picMk id="4" creationId="{9082F71C-3236-41C0-BB25-8B2B679BAE48}"/>
          </ac:picMkLst>
        </pc:picChg>
      </pc:sldChg>
      <pc:sldChg chg="addSp delSp modSp add mod">
        <pc:chgData name="Don Allsman" userId="9db6e9c0-afe6-423d-9263-aa5967cd73de" providerId="ADAL" clId="{2EC29B03-CA4E-49C5-A5E0-DE935520E553}" dt="2021-01-05T22:48:02.046" v="2540" actId="2085"/>
        <pc:sldMkLst>
          <pc:docMk/>
          <pc:sldMk cId="1647420550" sldId="576"/>
        </pc:sldMkLst>
        <pc:spChg chg="mod">
          <ac:chgData name="Don Allsman" userId="9db6e9c0-afe6-423d-9263-aa5967cd73de" providerId="ADAL" clId="{2EC29B03-CA4E-49C5-A5E0-DE935520E553}" dt="2021-01-05T22:48:02.046" v="2540" actId="2085"/>
          <ac:spMkLst>
            <pc:docMk/>
            <pc:sldMk cId="1647420550" sldId="576"/>
            <ac:spMk id="6" creationId="{11A0772A-4337-470A-B3DD-2457BE4ED77B}"/>
          </ac:spMkLst>
        </pc:spChg>
        <pc:picChg chg="add del mod">
          <ac:chgData name="Don Allsman" userId="9db6e9c0-afe6-423d-9263-aa5967cd73de" providerId="ADAL" clId="{2EC29B03-CA4E-49C5-A5E0-DE935520E553}" dt="2020-12-23T23:27:08.646" v="2295" actId="478"/>
          <ac:picMkLst>
            <pc:docMk/>
            <pc:sldMk cId="1647420550" sldId="576"/>
            <ac:picMk id="3" creationId="{A71FE94D-F076-41C8-AB2A-2179230108D7}"/>
          </ac:picMkLst>
        </pc:picChg>
        <pc:picChg chg="del">
          <ac:chgData name="Don Allsman" userId="9db6e9c0-afe6-423d-9263-aa5967cd73de" providerId="ADAL" clId="{2EC29B03-CA4E-49C5-A5E0-DE935520E553}" dt="2020-12-23T23:25:52.566" v="2289" actId="478"/>
          <ac:picMkLst>
            <pc:docMk/>
            <pc:sldMk cId="1647420550" sldId="576"/>
            <ac:picMk id="4" creationId="{9082F71C-3236-41C0-BB25-8B2B679BAE48}"/>
          </ac:picMkLst>
        </pc:picChg>
        <pc:picChg chg="add mod">
          <ac:chgData name="Don Allsman" userId="9db6e9c0-afe6-423d-9263-aa5967cd73de" providerId="ADAL" clId="{2EC29B03-CA4E-49C5-A5E0-DE935520E553}" dt="2020-12-23T23:28:57.738" v="2405" actId="1076"/>
          <ac:picMkLst>
            <pc:docMk/>
            <pc:sldMk cId="1647420550" sldId="576"/>
            <ac:picMk id="7" creationId="{503874B2-E46C-42E1-9942-D4F840165EA2}"/>
          </ac:picMkLst>
        </pc:picChg>
        <pc:picChg chg="add mod">
          <ac:chgData name="Don Allsman" userId="9db6e9c0-afe6-423d-9263-aa5967cd73de" providerId="ADAL" clId="{2EC29B03-CA4E-49C5-A5E0-DE935520E553}" dt="2020-12-23T23:28:59.665" v="2406" actId="1076"/>
          <ac:picMkLst>
            <pc:docMk/>
            <pc:sldMk cId="1647420550" sldId="576"/>
            <ac:picMk id="8" creationId="{91E591B4-A60B-4D85-BF6D-1EEDA2D1E250}"/>
          </ac:picMkLst>
        </pc:picChg>
      </pc:sldChg>
      <pc:sldMasterChg chg="del delSldLayout">
        <pc:chgData name="Don Allsman" userId="9db6e9c0-afe6-423d-9263-aa5967cd73de" providerId="ADAL" clId="{2EC29B03-CA4E-49C5-A5E0-DE935520E553}" dt="2020-12-23T22:28:02.436" v="1284" actId="47"/>
        <pc:sldMasterMkLst>
          <pc:docMk/>
          <pc:sldMasterMk cId="107905473" sldId="2147483708"/>
        </pc:sldMasterMkLst>
        <pc:sldLayoutChg chg="del">
          <pc:chgData name="Don Allsman" userId="9db6e9c0-afe6-423d-9263-aa5967cd73de" providerId="ADAL" clId="{2EC29B03-CA4E-49C5-A5E0-DE935520E553}" dt="2020-12-23T22:28:02.436" v="1284" actId="47"/>
          <pc:sldLayoutMkLst>
            <pc:docMk/>
            <pc:sldMasterMk cId="107905473" sldId="2147483708"/>
            <pc:sldLayoutMk cId="223450617" sldId="2147483709"/>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3548671598" sldId="2147483710"/>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3610837886" sldId="2147483711"/>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2113039830" sldId="2147483712"/>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99987414" sldId="2147483713"/>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648365391" sldId="2147483714"/>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3289561323" sldId="2147483715"/>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3532833882" sldId="2147483716"/>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2219662718" sldId="2147483717"/>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2887186370" sldId="2147483718"/>
          </pc:sldLayoutMkLst>
        </pc:sldLayoutChg>
        <pc:sldLayoutChg chg="del">
          <pc:chgData name="Don Allsman" userId="9db6e9c0-afe6-423d-9263-aa5967cd73de" providerId="ADAL" clId="{2EC29B03-CA4E-49C5-A5E0-DE935520E553}" dt="2020-12-23T22:28:02.436" v="1284" actId="47"/>
          <pc:sldLayoutMkLst>
            <pc:docMk/>
            <pc:sldMasterMk cId="107905473" sldId="2147483708"/>
            <pc:sldLayoutMk cId="715907677" sldId="2147483719"/>
          </pc:sldLayoutMkLst>
        </pc:sldLayoutChg>
      </pc:sldMasterChg>
      <pc:sldMasterChg chg="del delSldLayout">
        <pc:chgData name="Don Allsman" userId="9db6e9c0-afe6-423d-9263-aa5967cd73de" providerId="ADAL" clId="{2EC29B03-CA4E-49C5-A5E0-DE935520E553}" dt="2020-12-23T22:28:48.115" v="1300" actId="47"/>
        <pc:sldMasterMkLst>
          <pc:docMk/>
          <pc:sldMasterMk cId="1306063311" sldId="2147483732"/>
        </pc:sldMasterMkLst>
        <pc:sldLayoutChg chg="del">
          <pc:chgData name="Don Allsman" userId="9db6e9c0-afe6-423d-9263-aa5967cd73de" providerId="ADAL" clId="{2EC29B03-CA4E-49C5-A5E0-DE935520E553}" dt="2020-12-23T22:28:48.115" v="1300" actId="47"/>
          <pc:sldLayoutMkLst>
            <pc:docMk/>
            <pc:sldMasterMk cId="1306063311" sldId="2147483732"/>
            <pc:sldLayoutMk cId="1660404603" sldId="2147483733"/>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142091406" sldId="2147483734"/>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385480792" sldId="2147483735"/>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3212143818" sldId="2147483736"/>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3889624530" sldId="2147483737"/>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1142746673" sldId="2147483738"/>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3367369076" sldId="2147483739"/>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3097876432" sldId="2147483740"/>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724292799" sldId="2147483741"/>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1032036814" sldId="2147483742"/>
          </pc:sldLayoutMkLst>
        </pc:sldLayoutChg>
        <pc:sldLayoutChg chg="del">
          <pc:chgData name="Don Allsman" userId="9db6e9c0-afe6-423d-9263-aa5967cd73de" providerId="ADAL" clId="{2EC29B03-CA4E-49C5-A5E0-DE935520E553}" dt="2020-12-23T22:28:48.115" v="1300" actId="47"/>
          <pc:sldLayoutMkLst>
            <pc:docMk/>
            <pc:sldMasterMk cId="1306063311" sldId="2147483732"/>
            <pc:sldLayoutMk cId="1127987281" sldId="214748374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68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9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40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01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1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844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73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75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8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BF9CE398-9275-4756-9362-5742DD8F227C}"/>
              </a:ext>
            </a:extLst>
          </p:cNvPr>
          <p:cNvPicPr>
            <a:picLocks noChangeAspect="1"/>
          </p:cNvPicPr>
          <p:nvPr userDrawn="1"/>
        </p:nvPicPr>
        <p:blipFill>
          <a:blip r:embed="rId2"/>
          <a:stretch>
            <a:fillRect/>
          </a:stretch>
        </p:blipFill>
        <p:spPr>
          <a:xfrm>
            <a:off x="8028800" y="6356356"/>
            <a:ext cx="486553" cy="365125"/>
          </a:xfrm>
          <a:prstGeom prst="rect">
            <a:avLst/>
          </a:prstGeom>
        </p:spPr>
      </p:pic>
    </p:spTree>
    <p:extLst>
      <p:ext uri="{BB962C8B-B14F-4D97-AF65-F5344CB8AC3E}">
        <p14:creationId xmlns:p14="http://schemas.microsoft.com/office/powerpoint/2010/main" val="284219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2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35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74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0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882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616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14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62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171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17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A picture containing looking, sitting, photo, cat&#10;&#10;Description automatically generated">
            <a:extLst>
              <a:ext uri="{FF2B5EF4-FFF2-40B4-BE49-F238E27FC236}">
                <a16:creationId xmlns:a16="http://schemas.microsoft.com/office/drawing/2014/main" id="{F40CDC8B-64C7-4013-B632-15FD61BD4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871" y="6356352"/>
            <a:ext cx="304898" cy="385332"/>
          </a:xfrm>
          <a:prstGeom prst="rect">
            <a:avLst/>
          </a:prstGeom>
        </p:spPr>
      </p:pic>
    </p:spTree>
    <p:extLst>
      <p:ext uri="{BB962C8B-B14F-4D97-AF65-F5344CB8AC3E}">
        <p14:creationId xmlns:p14="http://schemas.microsoft.com/office/powerpoint/2010/main" val="9112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72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0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029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49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76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14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1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pic>
        <p:nvPicPr>
          <p:cNvPr id="9" name="Picture 8" descr="A picture containing looking, sitting, photo, cat&#10;&#10;Description automatically generated">
            <a:extLst>
              <a:ext uri="{FF2B5EF4-FFF2-40B4-BE49-F238E27FC236}">
                <a16:creationId xmlns:a16="http://schemas.microsoft.com/office/drawing/2014/main" id="{F7C504F2-AE54-4141-A7BE-45671CD6D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1654" y="6244046"/>
            <a:ext cx="503696" cy="477430"/>
          </a:xfrm>
          <a:prstGeom prst="rect">
            <a:avLst/>
          </a:prstGeom>
        </p:spPr>
      </p:pic>
    </p:spTree>
    <p:extLst>
      <p:ext uri="{BB962C8B-B14F-4D97-AF65-F5344CB8AC3E}">
        <p14:creationId xmlns:p14="http://schemas.microsoft.com/office/powerpoint/2010/main" val="27848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3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62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5AB-74A7-4D06-AE8B-B7BA4E02EA33}" type="datetimeFigureOut">
              <a:rPr lang="en-US" smtClean="0"/>
              <a:t>1/5/2021</a:t>
            </a:fld>
            <a:endParaRPr 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4D5-3D20-4A27-82F1-50B1B829EEAB}" type="slidenum">
              <a:rPr lang="en-US" smtClean="0"/>
              <a:t>‹#›</a:t>
            </a:fld>
            <a:endParaRPr lang="en-US"/>
          </a:p>
        </p:txBody>
      </p:sp>
    </p:spTree>
    <p:extLst>
      <p:ext uri="{BB962C8B-B14F-4D97-AF65-F5344CB8AC3E}">
        <p14:creationId xmlns:p14="http://schemas.microsoft.com/office/powerpoint/2010/main" val="25899336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035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F45AB-74A7-4D06-AE8B-B7BA4E02EA33}" type="datetimeFigureOut">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325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5" Type="http://schemas.openxmlformats.org/officeDocument/2006/relationships/hyperlink" Target="https://www.amazon.com/s?k=Onesimus+Workshop&amp;ref=nb_sb_noss_2" TargetMode="External"/><Relationship Id="rId4" Type="http://schemas.openxmlformats.org/officeDocument/2006/relationships/hyperlink" Target="https://www.amazon.com/dp/1735484806?ref_=pe_3052080_39751486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completion.global/" TargetMode="External"/><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hyperlink" Target="mailto:info@completion.glob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1876326" y="619866"/>
            <a:ext cx="5391348" cy="969496"/>
          </a:xfrm>
          <a:prstGeom prst="rect">
            <a:avLst/>
          </a:prstGeom>
          <a:noFill/>
        </p:spPr>
        <p:txBody>
          <a:bodyPr wrap="none" rtlCol="0">
            <a:spAutoFit/>
          </a:bodyPr>
          <a:lstStyle/>
          <a:p>
            <a:pPr algn="ctr" defTabSz="514350">
              <a:defRPr/>
            </a:pPr>
            <a:r>
              <a:rPr lang="en-US" sz="3000" dirty="0">
                <a:solidFill>
                  <a:prstClr val="white"/>
                </a:solidFill>
                <a:latin typeface="Palatino Linotype" panose="02040502050505030304" pitchFamily="18" charset="0"/>
              </a:rPr>
              <a:t>Completion Global</a:t>
            </a:r>
            <a:endParaRPr lang="en-US" sz="3000" i="1" dirty="0">
              <a:solidFill>
                <a:prstClr val="white"/>
              </a:solidFill>
              <a:latin typeface="Palatino Linotype" panose="02040502050505030304" pitchFamily="18" charset="0"/>
            </a:endParaRPr>
          </a:p>
          <a:p>
            <a:pPr algn="ctr" defTabSz="514350">
              <a:defRPr/>
            </a:pPr>
            <a:r>
              <a:rPr lang="en-US" sz="2700" i="1" dirty="0">
                <a:solidFill>
                  <a:prstClr val="white"/>
                </a:solidFill>
                <a:latin typeface="Palatino Linotype" panose="02040502050505030304" pitchFamily="18" charset="0"/>
              </a:rPr>
              <a:t>Innovation for the Great Commission</a:t>
            </a:r>
          </a:p>
        </p:txBody>
      </p:sp>
      <p:pic>
        <p:nvPicPr>
          <p:cNvPr id="4" name="Picture 3">
            <a:extLst>
              <a:ext uri="{FF2B5EF4-FFF2-40B4-BE49-F238E27FC236}">
                <a16:creationId xmlns:a16="http://schemas.microsoft.com/office/drawing/2014/main" id="{0C87F720-26F0-4A29-B518-8FF94D71E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480" y="1951360"/>
            <a:ext cx="2685049" cy="2011098"/>
          </a:xfrm>
          <a:prstGeom prst="rect">
            <a:avLst/>
          </a:prstGeom>
        </p:spPr>
      </p:pic>
      <p:sp>
        <p:nvSpPr>
          <p:cNvPr id="5" name="TextBox 4">
            <a:extLst>
              <a:ext uri="{FF2B5EF4-FFF2-40B4-BE49-F238E27FC236}">
                <a16:creationId xmlns:a16="http://schemas.microsoft.com/office/drawing/2014/main" id="{8A5D5A54-68A2-4B9F-A7DD-C974370FEF8D}"/>
              </a:ext>
            </a:extLst>
          </p:cNvPr>
          <p:cNvSpPr txBox="1"/>
          <p:nvPr/>
        </p:nvSpPr>
        <p:spPr>
          <a:xfrm>
            <a:off x="1166361" y="4324463"/>
            <a:ext cx="6811288" cy="830997"/>
          </a:xfrm>
          <a:prstGeom prst="rect">
            <a:avLst/>
          </a:prstGeom>
          <a:noFill/>
        </p:spPr>
        <p:txBody>
          <a:bodyPr wrap="none" rtlCol="0">
            <a:spAutoFit/>
          </a:bodyPr>
          <a:lstStyle/>
          <a:p>
            <a:pPr algn="ctr" defTabSz="514350">
              <a:defRPr/>
            </a:pPr>
            <a:r>
              <a:rPr lang="en-US" sz="2400" dirty="0">
                <a:solidFill>
                  <a:prstClr val="white"/>
                </a:solidFill>
                <a:latin typeface="Palatino Linotype" panose="02040502050505030304" pitchFamily="18" charset="0"/>
              </a:rPr>
              <a:t>Don Allsman, CEO</a:t>
            </a:r>
          </a:p>
          <a:p>
            <a:pPr algn="ctr" defTabSz="514350">
              <a:defRPr/>
            </a:pPr>
            <a:r>
              <a:rPr lang="en-US" sz="2400" dirty="0">
                <a:solidFill>
                  <a:prstClr val="white"/>
                </a:solidFill>
                <a:latin typeface="Palatino Linotype" panose="02040502050505030304" pitchFamily="18" charset="0"/>
              </a:rPr>
              <a:t>Cathy Allsman, VP Prison Ministry Mobilization</a:t>
            </a:r>
          </a:p>
        </p:txBody>
      </p:sp>
    </p:spTree>
    <p:extLst>
      <p:ext uri="{BB962C8B-B14F-4D97-AF65-F5344CB8AC3E}">
        <p14:creationId xmlns:p14="http://schemas.microsoft.com/office/powerpoint/2010/main" val="416830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A6D57AF-FBD6-42C1-AC6D-B5D2BBF8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65" y="127366"/>
            <a:ext cx="8018270" cy="2755395"/>
          </a:xfrm>
          <a:prstGeom prst="rect">
            <a:avLst/>
          </a:prstGeom>
        </p:spPr>
      </p:pic>
      <p:sp>
        <p:nvSpPr>
          <p:cNvPr id="5" name="TextBox 4">
            <a:extLst>
              <a:ext uri="{FF2B5EF4-FFF2-40B4-BE49-F238E27FC236}">
                <a16:creationId xmlns:a16="http://schemas.microsoft.com/office/drawing/2014/main" id="{77181624-EC31-4727-9850-0F16B936138D}"/>
              </a:ext>
            </a:extLst>
          </p:cNvPr>
          <p:cNvSpPr txBox="1"/>
          <p:nvPr/>
        </p:nvSpPr>
        <p:spPr>
          <a:xfrm>
            <a:off x="877280" y="2283915"/>
            <a:ext cx="7389440" cy="3046988"/>
          </a:xfrm>
          <a:prstGeom prst="rect">
            <a:avLst/>
          </a:prstGeom>
          <a:noFill/>
          <a:ln>
            <a:no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Palatino Linotype" panose="02040502050505030304" pitchFamily="18" charset="0"/>
              </a:rPr>
              <a:t>Churches</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latin typeface="Palatino Linotype" panose="02040502050505030304" pitchFamily="18" charset="0"/>
              </a:rPr>
              <a:t>Recidivism: character, job, housing</a:t>
            </a:r>
          </a:p>
          <a:p>
            <a:pPr marL="457200" indent="-457200" defTabSz="685800">
              <a:buFont typeface="Arial" panose="020B0604020202020204" pitchFamily="34" charset="0"/>
              <a:buChar char="•"/>
              <a:defRPr/>
            </a:pPr>
            <a:r>
              <a:rPr lang="en-US" sz="3200" kern="0" dirty="0">
                <a:latin typeface="Palatino Linotype" panose="02040502050505030304" pitchFamily="18" charset="0"/>
              </a:rPr>
              <a:t>Prison culture; civilian culture</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latin typeface="Palatino Linotype" panose="02040502050505030304" pitchFamily="18" charset="0"/>
              </a:rPr>
              <a:t>Inability to shift to civilian culture</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effectLst/>
                <a:uLnTx/>
                <a:uFillTx/>
                <a:latin typeface="Palatino Linotype" panose="02040502050505030304" pitchFamily="18" charset="0"/>
              </a:rPr>
              <a:t>Onesimus Workshop for churches</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effectLst/>
                <a:uLnTx/>
                <a:uFillTx/>
                <a:latin typeface="Palatino Linotype" panose="02040502050505030304" pitchFamily="18" charset="0"/>
              </a:rPr>
              <a:t>Climbing Up for prisoners</a:t>
            </a:r>
            <a:endParaRPr kumimoji="0" lang="en-US" sz="2700" b="0" i="0" u="none" strike="noStrike" kern="0" cap="none" spc="0" normalizeH="0" baseline="0" noProof="0" dirty="0">
              <a:ln>
                <a:noFill/>
              </a:ln>
              <a:solidFill>
                <a:srgbClr val="EA9AA5"/>
              </a:solidFill>
              <a:effectLst/>
              <a:uLnTx/>
              <a:uFillTx/>
              <a:latin typeface="Palatino Linotype" panose="02040502050505030304" pitchFamily="18" charset="0"/>
            </a:endParaRPr>
          </a:p>
        </p:txBody>
      </p:sp>
    </p:spTree>
    <p:extLst>
      <p:ext uri="{BB962C8B-B14F-4D97-AF65-F5344CB8AC3E}">
        <p14:creationId xmlns:p14="http://schemas.microsoft.com/office/powerpoint/2010/main" val="184262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26168-B318-43BC-A937-DE4E0CEF5215}"/>
              </a:ext>
            </a:extLst>
          </p:cNvPr>
          <p:cNvPicPr>
            <a:picLocks noChangeAspect="1"/>
          </p:cNvPicPr>
          <p:nvPr/>
        </p:nvPicPr>
        <p:blipFill>
          <a:blip r:embed="rId2"/>
          <a:stretch>
            <a:fillRect/>
          </a:stretch>
        </p:blipFill>
        <p:spPr>
          <a:xfrm>
            <a:off x="722614" y="656960"/>
            <a:ext cx="1697898" cy="2186893"/>
          </a:xfrm>
          <a:prstGeom prst="rect">
            <a:avLst/>
          </a:prstGeom>
        </p:spPr>
      </p:pic>
      <p:pic>
        <p:nvPicPr>
          <p:cNvPr id="11" name="Picture 10">
            <a:extLst>
              <a:ext uri="{FF2B5EF4-FFF2-40B4-BE49-F238E27FC236}">
                <a16:creationId xmlns:a16="http://schemas.microsoft.com/office/drawing/2014/main" id="{6DA21342-AF2F-4EAC-BCAA-EAAD44B83939}"/>
              </a:ext>
            </a:extLst>
          </p:cNvPr>
          <p:cNvPicPr>
            <a:picLocks noChangeAspect="1"/>
          </p:cNvPicPr>
          <p:nvPr/>
        </p:nvPicPr>
        <p:blipFill>
          <a:blip r:embed="rId3"/>
          <a:stretch>
            <a:fillRect/>
          </a:stretch>
        </p:blipFill>
        <p:spPr>
          <a:xfrm>
            <a:off x="722614" y="3634055"/>
            <a:ext cx="1697898" cy="2566985"/>
          </a:xfrm>
          <a:prstGeom prst="rect">
            <a:avLst/>
          </a:prstGeom>
        </p:spPr>
      </p:pic>
      <p:sp>
        <p:nvSpPr>
          <p:cNvPr id="12" name="TextBox 11">
            <a:extLst>
              <a:ext uri="{FF2B5EF4-FFF2-40B4-BE49-F238E27FC236}">
                <a16:creationId xmlns:a16="http://schemas.microsoft.com/office/drawing/2014/main" id="{F16541D5-F800-4CD5-AD0C-65EBC1C05733}"/>
              </a:ext>
            </a:extLst>
          </p:cNvPr>
          <p:cNvSpPr txBox="1"/>
          <p:nvPr/>
        </p:nvSpPr>
        <p:spPr>
          <a:xfrm>
            <a:off x="2859989" y="4132717"/>
            <a:ext cx="5805990" cy="1569660"/>
          </a:xfrm>
          <a:prstGeom prst="rect">
            <a:avLst/>
          </a:prstGeom>
          <a:noFill/>
          <a:ln>
            <a:noFill/>
          </a:ln>
        </p:spPr>
        <p:txBody>
          <a:bodyPr wrap="square" rtlCol="0">
            <a:spAutoFit/>
          </a:bodyPr>
          <a:lstStyle/>
          <a:p>
            <a:pPr algn="ctr" defTabSz="685800">
              <a:defRPr/>
            </a:pPr>
            <a:r>
              <a:rPr lang="en-US" sz="3200" dirty="0">
                <a:solidFill>
                  <a:schemeClr val="bg1"/>
                </a:solidFill>
                <a:latin typeface="Palatino Linotype" panose="0204050205050503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https://www.amazon.com/dp/1735484806?ref_=pe_3052080_397514860</a:t>
            </a:r>
            <a:endParaRPr lang="en-US" sz="2700" kern="0" dirty="0">
              <a:solidFill>
                <a:schemeClr val="bg1"/>
              </a:solidFill>
              <a:latin typeface="Palatino Linotype" panose="0204050205050503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7C19E0C4-F7C2-45B3-9D4D-17835050CF98}"/>
              </a:ext>
            </a:extLst>
          </p:cNvPr>
          <p:cNvSpPr txBox="1"/>
          <p:nvPr/>
        </p:nvSpPr>
        <p:spPr>
          <a:xfrm>
            <a:off x="2859989" y="965576"/>
            <a:ext cx="5805990" cy="1569660"/>
          </a:xfrm>
          <a:prstGeom prst="rect">
            <a:avLst/>
          </a:prstGeom>
          <a:noFill/>
          <a:ln>
            <a:noFill/>
          </a:ln>
        </p:spPr>
        <p:txBody>
          <a:bodyPr wrap="square">
            <a:spAutoFit/>
          </a:bodyPr>
          <a:lstStyle/>
          <a:p>
            <a:r>
              <a:rPr lang="en-US" sz="3200" dirty="0">
                <a:solidFill>
                  <a:schemeClr val="bg1"/>
                </a:solidFill>
                <a:latin typeface="Palatino Linotype" panose="0204050205050503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https://www.amazon.com/s?k=Onesimus+Workshop&amp;ref=nb_sb_noss_2</a:t>
            </a:r>
            <a:endParaRPr lang="en-US" sz="3200" dirty="0">
              <a:solidFill>
                <a:schemeClr val="bg1"/>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215233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A6D57AF-FBD6-42C1-AC6D-B5D2BBF8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65" y="154527"/>
            <a:ext cx="8018270" cy="2755395"/>
          </a:xfrm>
          <a:prstGeom prst="rect">
            <a:avLst/>
          </a:prstGeom>
        </p:spPr>
      </p:pic>
      <p:sp>
        <p:nvSpPr>
          <p:cNvPr id="6" name="TextBox 5">
            <a:extLst>
              <a:ext uri="{FF2B5EF4-FFF2-40B4-BE49-F238E27FC236}">
                <a16:creationId xmlns:a16="http://schemas.microsoft.com/office/drawing/2014/main" id="{11A0772A-4337-470A-B3DD-2457BE4ED77B}"/>
              </a:ext>
            </a:extLst>
          </p:cNvPr>
          <p:cNvSpPr txBox="1"/>
          <p:nvPr/>
        </p:nvSpPr>
        <p:spPr>
          <a:xfrm>
            <a:off x="940654" y="2709427"/>
            <a:ext cx="7389440" cy="2062103"/>
          </a:xfrm>
          <a:prstGeom prst="rect">
            <a:avLst/>
          </a:prstGeom>
          <a:noFill/>
          <a:ln>
            <a:no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Palatino Linotype" panose="02040502050505030304" pitchFamily="18" charset="0"/>
              </a:rPr>
              <a:t>Diaspora Service Opportunities</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latin typeface="Palatino Linotype" panose="02040502050505030304" pitchFamily="18" charset="0"/>
              </a:rPr>
              <a:t>Missions agencies, denominations, parachurches</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latin typeface="Palatino Linotype" panose="02040502050505030304" pitchFamily="18" charset="0"/>
              </a:rPr>
              <a:t>Prison as recruiting location</a:t>
            </a:r>
            <a:endParaRPr kumimoji="0" lang="en-US" sz="2700" b="0" i="0" u="none" strike="noStrike" kern="0" cap="none" spc="0" normalizeH="0" baseline="0" noProof="0" dirty="0">
              <a:ln>
                <a:noFill/>
              </a:ln>
              <a:solidFill>
                <a:srgbClr val="EA9AA5"/>
              </a:solidFill>
              <a:effectLst/>
              <a:uLnTx/>
              <a:uFillTx/>
              <a:latin typeface="Palatino Linotype" panose="02040502050505030304" pitchFamily="18" charset="0"/>
            </a:endParaRPr>
          </a:p>
        </p:txBody>
      </p:sp>
    </p:spTree>
    <p:extLst>
      <p:ext uri="{BB962C8B-B14F-4D97-AF65-F5344CB8AC3E}">
        <p14:creationId xmlns:p14="http://schemas.microsoft.com/office/powerpoint/2010/main" val="270584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A6D57AF-FBD6-42C1-AC6D-B5D2BBF8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8" y="942978"/>
            <a:ext cx="8018270" cy="2755395"/>
          </a:xfrm>
          <a:prstGeom prst="rect">
            <a:avLst/>
          </a:prstGeom>
        </p:spPr>
      </p:pic>
      <p:sp>
        <p:nvSpPr>
          <p:cNvPr id="6" name="TextBox 5">
            <a:extLst>
              <a:ext uri="{FF2B5EF4-FFF2-40B4-BE49-F238E27FC236}">
                <a16:creationId xmlns:a16="http://schemas.microsoft.com/office/drawing/2014/main" id="{11A0772A-4337-470A-B3DD-2457BE4ED77B}"/>
              </a:ext>
            </a:extLst>
          </p:cNvPr>
          <p:cNvSpPr txBox="1"/>
          <p:nvPr/>
        </p:nvSpPr>
        <p:spPr>
          <a:xfrm>
            <a:off x="571504" y="3860534"/>
            <a:ext cx="2246166" cy="1384995"/>
          </a:xfrm>
          <a:prstGeom prst="rect">
            <a:avLst/>
          </a:prstGeom>
          <a:noFill/>
          <a:ln>
            <a:solidFill>
              <a:sysClr val="window" lastClr="FFFFFF"/>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Palatino Linotype" panose="02040502050505030304" pitchFamily="18" charset="0"/>
              </a:rPr>
              <a:t>In-prison mentoring (you)</a:t>
            </a:r>
          </a:p>
        </p:txBody>
      </p:sp>
      <p:sp>
        <p:nvSpPr>
          <p:cNvPr id="5" name="TextBox 4">
            <a:extLst>
              <a:ext uri="{FF2B5EF4-FFF2-40B4-BE49-F238E27FC236}">
                <a16:creationId xmlns:a16="http://schemas.microsoft.com/office/drawing/2014/main" id="{5BFC1FDF-396C-4509-82E9-76D7DDF3624B}"/>
              </a:ext>
            </a:extLst>
          </p:cNvPr>
          <p:cNvSpPr txBox="1"/>
          <p:nvPr/>
        </p:nvSpPr>
        <p:spPr>
          <a:xfrm>
            <a:off x="3221168" y="4075976"/>
            <a:ext cx="2911937" cy="954107"/>
          </a:xfrm>
          <a:prstGeom prst="rect">
            <a:avLst/>
          </a:prstGeom>
          <a:noFill/>
          <a:ln>
            <a:solidFill>
              <a:sysClr val="window" lastClr="FFFFFF"/>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Palatino Linotype" panose="02040502050505030304" pitchFamily="18" charset="0"/>
              </a:rPr>
              <a:t>Re-enculturation (church)</a:t>
            </a:r>
          </a:p>
        </p:txBody>
      </p:sp>
      <p:sp>
        <p:nvSpPr>
          <p:cNvPr id="7" name="TextBox 6">
            <a:extLst>
              <a:ext uri="{FF2B5EF4-FFF2-40B4-BE49-F238E27FC236}">
                <a16:creationId xmlns:a16="http://schemas.microsoft.com/office/drawing/2014/main" id="{7D31C696-F26C-411D-892C-A061A6C7B2F3}"/>
              </a:ext>
            </a:extLst>
          </p:cNvPr>
          <p:cNvSpPr txBox="1"/>
          <p:nvPr/>
        </p:nvSpPr>
        <p:spPr>
          <a:xfrm>
            <a:off x="6536603" y="3860533"/>
            <a:ext cx="2360539" cy="1384995"/>
          </a:xfrm>
          <a:prstGeom prst="rect">
            <a:avLst/>
          </a:prstGeom>
          <a:noFill/>
          <a:ln>
            <a:solidFill>
              <a:sysClr val="window" lastClr="FFFFFF"/>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Palatino Linotype" panose="02040502050505030304" pitchFamily="18" charset="0"/>
              </a:rPr>
              <a:t>Service opportunities (ministries)</a:t>
            </a:r>
          </a:p>
        </p:txBody>
      </p:sp>
    </p:spTree>
    <p:extLst>
      <p:ext uri="{BB962C8B-B14F-4D97-AF65-F5344CB8AC3E}">
        <p14:creationId xmlns:p14="http://schemas.microsoft.com/office/powerpoint/2010/main" val="402849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A6D57AF-FBD6-42C1-AC6D-B5D2BBF8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9" y="605526"/>
            <a:ext cx="8018270" cy="2755395"/>
          </a:xfrm>
          <a:prstGeom prst="rect">
            <a:avLst/>
          </a:prstGeom>
        </p:spPr>
      </p:pic>
      <p:sp>
        <p:nvSpPr>
          <p:cNvPr id="6" name="TextBox 5">
            <a:extLst>
              <a:ext uri="{FF2B5EF4-FFF2-40B4-BE49-F238E27FC236}">
                <a16:creationId xmlns:a16="http://schemas.microsoft.com/office/drawing/2014/main" id="{11A0772A-4337-470A-B3DD-2457BE4ED77B}"/>
              </a:ext>
            </a:extLst>
          </p:cNvPr>
          <p:cNvSpPr txBox="1"/>
          <p:nvPr/>
        </p:nvSpPr>
        <p:spPr>
          <a:xfrm>
            <a:off x="1040242" y="2799962"/>
            <a:ext cx="7389440" cy="2062103"/>
          </a:xfrm>
          <a:prstGeom prst="rect">
            <a:avLst/>
          </a:prstGeom>
          <a:noFill/>
          <a:ln>
            <a:no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Palatino Linotype" panose="02040502050505030304" pitchFamily="18" charset="0"/>
              </a:rPr>
              <a:t>The Key</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latin typeface="Palatino Linotype" panose="02040502050505030304" pitchFamily="18" charset="0"/>
              </a:rPr>
              <a:t>Your expectations of the person you are mentoring</a:t>
            </a:r>
          </a:p>
          <a:p>
            <a:pPr marL="457200" marR="0" lvl="0" indent="-457200"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a:ln>
                  <a:noFill/>
                </a:ln>
                <a:effectLst/>
                <a:uLnTx/>
                <a:uFillTx/>
                <a:latin typeface="Palatino Linotype" panose="02040502050505030304" pitchFamily="18" charset="0"/>
              </a:rPr>
              <a:t>What can </a:t>
            </a:r>
            <a:r>
              <a:rPr lang="en-US" sz="3200" kern="0" dirty="0">
                <a:latin typeface="Palatino Linotype" panose="02040502050505030304" pitchFamily="18" charset="0"/>
              </a:rPr>
              <a:t>they be for the Kingdom?</a:t>
            </a:r>
            <a:endParaRPr kumimoji="0" lang="en-US" sz="2700" b="0" i="0" u="none" strike="noStrike" kern="0" cap="none" spc="0" normalizeH="0" baseline="0" noProof="0" dirty="0">
              <a:ln>
                <a:noFill/>
              </a:ln>
              <a:effectLst/>
              <a:uLnTx/>
              <a:uFillTx/>
              <a:latin typeface="Palatino Linotype" panose="02040502050505030304" pitchFamily="18" charset="0"/>
            </a:endParaRPr>
          </a:p>
        </p:txBody>
      </p:sp>
    </p:spTree>
    <p:extLst>
      <p:ext uri="{BB962C8B-B14F-4D97-AF65-F5344CB8AC3E}">
        <p14:creationId xmlns:p14="http://schemas.microsoft.com/office/powerpoint/2010/main" val="240448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Raise the Bar of Expectations</a:t>
            </a:r>
            <a:endParaRPr lang="en-US" sz="3200" i="1" dirty="0">
              <a:solidFill>
                <a:prstClr val="white"/>
              </a:solidFill>
              <a:latin typeface="Palatino Linotype" panose="02040502050505030304" pitchFamily="18" charset="0"/>
            </a:endParaRPr>
          </a:p>
        </p:txBody>
      </p:sp>
      <p:sp>
        <p:nvSpPr>
          <p:cNvPr id="6" name="TextBox 5">
            <a:extLst>
              <a:ext uri="{FF2B5EF4-FFF2-40B4-BE49-F238E27FC236}">
                <a16:creationId xmlns:a16="http://schemas.microsoft.com/office/drawing/2014/main" id="{11A0772A-4337-470A-B3DD-2457BE4ED77B}"/>
              </a:ext>
            </a:extLst>
          </p:cNvPr>
          <p:cNvSpPr txBox="1"/>
          <p:nvPr/>
        </p:nvSpPr>
        <p:spPr>
          <a:xfrm>
            <a:off x="4055953" y="2397948"/>
            <a:ext cx="4970352" cy="3046988"/>
          </a:xfrm>
          <a:prstGeom prst="rect">
            <a:avLst/>
          </a:prstGeom>
          <a:noFill/>
          <a:ln>
            <a:no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3200" kern="0" dirty="0">
                <a:latin typeface="Palatino Linotype" panose="02040502050505030304" pitchFamily="18" charset="0"/>
              </a:rPr>
              <a:t>Avoid returning to prison</a:t>
            </a:r>
          </a:p>
          <a:p>
            <a:pPr marL="0" marR="0" lvl="0" indent="0" algn="ctr" defTabSz="685800" eaLnBrk="1" fontAlgn="auto" latinLnBrk="0" hangingPunct="1">
              <a:lnSpc>
                <a:spcPct val="100000"/>
              </a:lnSpc>
              <a:spcBef>
                <a:spcPts val="0"/>
              </a:spcBef>
              <a:spcAft>
                <a:spcPts val="0"/>
              </a:spcAft>
              <a:buClrTx/>
              <a:buSzTx/>
              <a:buFontTx/>
              <a:buNone/>
              <a:tabLst/>
              <a:defRPr/>
            </a:pPr>
            <a:r>
              <a:rPr lang="en-US" sz="3200" kern="0" dirty="0">
                <a:latin typeface="Palatino Linotype" panose="02040502050505030304" pitchFamily="18" charset="0"/>
              </a:rPr>
              <a:t> </a:t>
            </a:r>
          </a:p>
          <a:p>
            <a:pPr marL="0" marR="0" lvl="0" indent="0" algn="ctr" defTabSz="685800" eaLnBrk="1" fontAlgn="auto" latinLnBrk="0" hangingPunct="1">
              <a:lnSpc>
                <a:spcPct val="100000"/>
              </a:lnSpc>
              <a:spcBef>
                <a:spcPts val="0"/>
              </a:spcBef>
              <a:spcAft>
                <a:spcPts val="0"/>
              </a:spcAft>
              <a:buClrTx/>
              <a:buSzTx/>
              <a:buFontTx/>
              <a:buNone/>
              <a:tabLst/>
              <a:defRPr/>
            </a:pPr>
            <a:r>
              <a:rPr lang="en-US" sz="3200" kern="0" dirty="0">
                <a:latin typeface="Palatino Linotype" panose="02040502050505030304" pitchFamily="18" charset="0"/>
              </a:rPr>
              <a:t>Or</a:t>
            </a:r>
          </a:p>
          <a:p>
            <a:pPr marL="0" marR="0" lvl="0" indent="0" algn="ctr" defTabSz="685800" eaLnBrk="1" fontAlgn="auto" latinLnBrk="0" hangingPunct="1">
              <a:lnSpc>
                <a:spcPct val="100000"/>
              </a:lnSpc>
              <a:spcBef>
                <a:spcPts val="0"/>
              </a:spcBef>
              <a:spcAft>
                <a:spcPts val="0"/>
              </a:spcAft>
              <a:buClrTx/>
              <a:buSzTx/>
              <a:buFontTx/>
              <a:buNone/>
              <a:tabLst/>
              <a:defRPr/>
            </a:pPr>
            <a:endParaRPr lang="en-US" sz="3200" kern="0" dirty="0">
              <a:latin typeface="Palatino Linotype" panose="0204050205050503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lang="en-US" sz="3200" kern="0" dirty="0">
                <a:latin typeface="Palatino Linotype" panose="02040502050505030304" pitchFamily="18" charset="0"/>
              </a:rPr>
              <a:t>Effective servant for Christ and His Church</a:t>
            </a:r>
            <a:endParaRPr kumimoji="0" lang="en-US" sz="2700" b="0" i="0" u="none" strike="noStrike" kern="0" cap="none" spc="0" normalizeH="0" baseline="0" noProof="0" dirty="0">
              <a:ln>
                <a:noFill/>
              </a:ln>
              <a:effectLst/>
              <a:uLnTx/>
              <a:uFillTx/>
              <a:latin typeface="Palatino Linotype" panose="02040502050505030304" pitchFamily="18" charset="0"/>
            </a:endParaRPr>
          </a:p>
        </p:txBody>
      </p:sp>
      <p:pic>
        <p:nvPicPr>
          <p:cNvPr id="4" name="Picture 3" descr="A picture containing text, person, indoor&#10;&#10;Description automatically generated">
            <a:extLst>
              <a:ext uri="{FF2B5EF4-FFF2-40B4-BE49-F238E27FC236}">
                <a16:creationId xmlns:a16="http://schemas.microsoft.com/office/drawing/2014/main" id="{9082F71C-3236-41C0-BB25-8B2B679B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4" y="1304621"/>
            <a:ext cx="3328156" cy="5011812"/>
          </a:xfrm>
          <a:prstGeom prst="rect">
            <a:avLst/>
          </a:prstGeom>
        </p:spPr>
      </p:pic>
    </p:spTree>
    <p:extLst>
      <p:ext uri="{BB962C8B-B14F-4D97-AF65-F5344CB8AC3E}">
        <p14:creationId xmlns:p14="http://schemas.microsoft.com/office/powerpoint/2010/main" val="11977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Raise the Bar of Expectations</a:t>
            </a:r>
            <a:endParaRPr lang="en-US" sz="3200" i="1" dirty="0">
              <a:solidFill>
                <a:prstClr val="white"/>
              </a:solidFill>
              <a:latin typeface="Palatino Linotype" panose="02040502050505030304" pitchFamily="18" charset="0"/>
            </a:endParaRPr>
          </a:p>
        </p:txBody>
      </p:sp>
      <p:sp>
        <p:nvSpPr>
          <p:cNvPr id="6" name="TextBox 5">
            <a:extLst>
              <a:ext uri="{FF2B5EF4-FFF2-40B4-BE49-F238E27FC236}">
                <a16:creationId xmlns:a16="http://schemas.microsoft.com/office/drawing/2014/main" id="{11A0772A-4337-470A-B3DD-2457BE4ED77B}"/>
              </a:ext>
            </a:extLst>
          </p:cNvPr>
          <p:cNvSpPr txBox="1"/>
          <p:nvPr/>
        </p:nvSpPr>
        <p:spPr>
          <a:xfrm>
            <a:off x="4687734" y="2122264"/>
            <a:ext cx="4012648" cy="3539430"/>
          </a:xfrm>
          <a:prstGeom prst="rect">
            <a:avLst/>
          </a:prstGeom>
          <a:noFill/>
          <a:ln>
            <a:no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3200" kern="0" dirty="0">
                <a:latin typeface="Palatino Linotype" panose="02040502050505030304" pitchFamily="18" charset="0"/>
              </a:rPr>
              <a:t>Tools are there</a:t>
            </a:r>
          </a:p>
          <a:p>
            <a:pPr marL="0" marR="0" lvl="0" indent="0" algn="ctr" defTabSz="685800" eaLnBrk="1" fontAlgn="auto" latinLnBrk="0" hangingPunct="1">
              <a:lnSpc>
                <a:spcPct val="100000"/>
              </a:lnSpc>
              <a:spcBef>
                <a:spcPts val="0"/>
              </a:spcBef>
              <a:spcAft>
                <a:spcPts val="0"/>
              </a:spcAft>
              <a:buClrTx/>
              <a:buSzTx/>
              <a:buFontTx/>
              <a:buNone/>
              <a:tabLst/>
              <a:defRPr/>
            </a:pPr>
            <a:endParaRPr lang="en-US" sz="3200" kern="0" dirty="0">
              <a:latin typeface="Palatino Linotype" panose="0204050205050503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Palatino Linotype" panose="02040502050505030304" pitchFamily="18" charset="0"/>
              </a:rPr>
              <a:t>Opportunity is great</a:t>
            </a:r>
          </a:p>
          <a:p>
            <a:pPr marL="0" marR="0" lvl="0" indent="0" algn="ctr" defTabSz="685800" eaLnBrk="1" fontAlgn="auto" latinLnBrk="0" hangingPunct="1">
              <a:lnSpc>
                <a:spcPct val="100000"/>
              </a:lnSpc>
              <a:spcBef>
                <a:spcPts val="0"/>
              </a:spcBef>
              <a:spcAft>
                <a:spcPts val="0"/>
              </a:spcAft>
              <a:buClrTx/>
              <a:buSzTx/>
              <a:buFontTx/>
              <a:buNone/>
              <a:tabLst/>
              <a:defRPr/>
            </a:pPr>
            <a:endParaRPr lang="en-US" sz="3200" kern="0" dirty="0">
              <a:latin typeface="Palatino Linotype" panose="02040502050505030304" pitchFamily="18" charset="0"/>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Palatino Linotype" panose="02040502050505030304" pitchFamily="18" charset="0"/>
              </a:rPr>
              <a:t>Up to you: will you raise the bar of expectations?</a:t>
            </a:r>
            <a:endParaRPr kumimoji="0" lang="en-US" sz="2700" b="0" i="0" u="none" strike="noStrike" kern="0" cap="none" spc="0" normalizeH="0" baseline="0" noProof="0" dirty="0">
              <a:ln>
                <a:noFill/>
              </a:ln>
              <a:effectLst/>
              <a:uLnTx/>
              <a:uFillTx/>
              <a:latin typeface="Palatino Linotype" panose="02040502050505030304" pitchFamily="18" charset="0"/>
            </a:endParaRPr>
          </a:p>
        </p:txBody>
      </p:sp>
      <p:pic>
        <p:nvPicPr>
          <p:cNvPr id="7" name="Picture 6" descr="A group of people posing for a photo&#10;&#10;Description automatically generated with medium confidence">
            <a:extLst>
              <a:ext uri="{FF2B5EF4-FFF2-40B4-BE49-F238E27FC236}">
                <a16:creationId xmlns:a16="http://schemas.microsoft.com/office/drawing/2014/main" id="{503874B2-E46C-42E1-9942-D4F840165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20" y="1289258"/>
            <a:ext cx="4012648" cy="2256912"/>
          </a:xfrm>
          <a:prstGeom prst="rect">
            <a:avLst/>
          </a:prstGeom>
        </p:spPr>
      </p:pic>
      <p:pic>
        <p:nvPicPr>
          <p:cNvPr id="8" name="Picture 7">
            <a:extLst>
              <a:ext uri="{FF2B5EF4-FFF2-40B4-BE49-F238E27FC236}">
                <a16:creationId xmlns:a16="http://schemas.microsoft.com/office/drawing/2014/main" id="{91E591B4-A60B-4D85-BF6D-1EEDA2D1E250}"/>
              </a:ext>
            </a:extLst>
          </p:cNvPr>
          <p:cNvPicPr>
            <a:picLocks noChangeAspect="1"/>
          </p:cNvPicPr>
          <p:nvPr/>
        </p:nvPicPr>
        <p:blipFill>
          <a:blip r:embed="rId3"/>
          <a:stretch>
            <a:fillRect/>
          </a:stretch>
        </p:blipFill>
        <p:spPr>
          <a:xfrm>
            <a:off x="443620" y="3802379"/>
            <a:ext cx="3906587" cy="2591166"/>
          </a:xfrm>
          <a:prstGeom prst="rect">
            <a:avLst/>
          </a:prstGeom>
        </p:spPr>
      </p:pic>
    </p:spTree>
    <p:extLst>
      <p:ext uri="{BB962C8B-B14F-4D97-AF65-F5344CB8AC3E}">
        <p14:creationId xmlns:p14="http://schemas.microsoft.com/office/powerpoint/2010/main" val="164742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oking, sitting, photo, cat&#10;&#10;Description automatically generated">
            <a:extLst>
              <a:ext uri="{FF2B5EF4-FFF2-40B4-BE49-F238E27FC236}">
                <a16:creationId xmlns:a16="http://schemas.microsoft.com/office/drawing/2014/main" id="{6E7FD17E-ECC3-48AB-B550-F254F81BB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832" y="527419"/>
            <a:ext cx="3838336" cy="3638178"/>
          </a:xfrm>
          <a:prstGeom prst="rect">
            <a:avLst/>
          </a:prstGeom>
        </p:spPr>
      </p:pic>
      <p:sp>
        <p:nvSpPr>
          <p:cNvPr id="2" name="TextBox 1">
            <a:extLst>
              <a:ext uri="{FF2B5EF4-FFF2-40B4-BE49-F238E27FC236}">
                <a16:creationId xmlns:a16="http://schemas.microsoft.com/office/drawing/2014/main" id="{C4833539-5EA7-432F-BD3C-160163AE10CA}"/>
              </a:ext>
            </a:extLst>
          </p:cNvPr>
          <p:cNvSpPr txBox="1"/>
          <p:nvPr/>
        </p:nvSpPr>
        <p:spPr>
          <a:xfrm>
            <a:off x="1166356" y="4550800"/>
            <a:ext cx="6811288" cy="1569660"/>
          </a:xfrm>
          <a:prstGeom prst="rect">
            <a:avLst/>
          </a:prstGeom>
          <a:noFill/>
        </p:spPr>
        <p:txBody>
          <a:bodyPr wrap="none" rtlCol="0">
            <a:spAutoFit/>
          </a:bodyPr>
          <a:lstStyle/>
          <a:p>
            <a:pPr algn="ctr" defTabSz="514350">
              <a:defRPr/>
            </a:pPr>
            <a:r>
              <a:rPr lang="en-US" sz="2400" dirty="0">
                <a:solidFill>
                  <a:prstClr val="white"/>
                </a:solidFill>
                <a:latin typeface="Palatino Linotype" panose="02040502050505030304" pitchFamily="18" charset="0"/>
              </a:rPr>
              <a:t>Cathy Allsman, VP Prison Ministry Mobilization</a:t>
            </a:r>
          </a:p>
          <a:p>
            <a:pPr algn="ctr" defTabSz="514350">
              <a:defRPr/>
            </a:pPr>
            <a:r>
              <a:rPr lang="en-US" sz="2400" dirty="0">
                <a:solidFill>
                  <a:schemeClr val="bg1"/>
                </a:solidFill>
                <a:latin typeface="Palatino Linotype" panose="02040502050505030304" pitchFamily="18" charset="0"/>
                <a:hlinkClick r:id="rId3">
                  <a:extLst>
                    <a:ext uri="{A12FA001-AC4F-418D-AE19-62706E023703}">
                      <ahyp:hlinkClr xmlns:ahyp="http://schemas.microsoft.com/office/drawing/2018/hyperlinkcolor" val="tx"/>
                    </a:ext>
                  </a:extLst>
                </a:hlinkClick>
              </a:rPr>
              <a:t>www.completion.global</a:t>
            </a:r>
            <a:endParaRPr lang="en-US" sz="2400" dirty="0">
              <a:solidFill>
                <a:schemeClr val="bg1"/>
              </a:solidFill>
              <a:latin typeface="Palatino Linotype" panose="02040502050505030304" pitchFamily="18" charset="0"/>
            </a:endParaRPr>
          </a:p>
          <a:p>
            <a:pPr algn="ctr" defTabSz="514350">
              <a:defRPr/>
            </a:pPr>
            <a:r>
              <a:rPr lang="en-US" sz="2400" dirty="0" err="1">
                <a:solidFill>
                  <a:schemeClr val="bg1"/>
                </a:solidFill>
                <a:latin typeface="Palatino Linotype" panose="02040502050505030304" pitchFamily="18" charset="0"/>
                <a:hlinkClick r:id="rId4">
                  <a:extLst>
                    <a:ext uri="{A12FA001-AC4F-418D-AE19-62706E023703}">
                      <ahyp:hlinkClr xmlns:ahyp="http://schemas.microsoft.com/office/drawing/2018/hyperlinkcolor" val="tx"/>
                    </a:ext>
                  </a:extLst>
                </a:hlinkClick>
              </a:rPr>
              <a:t>cathy.allsman@completion.global</a:t>
            </a:r>
            <a:endParaRPr lang="en-US" sz="2400" dirty="0">
              <a:solidFill>
                <a:schemeClr val="bg1"/>
              </a:solidFill>
              <a:latin typeface="Palatino Linotype" panose="02040502050505030304" pitchFamily="18" charset="0"/>
            </a:endParaRPr>
          </a:p>
          <a:p>
            <a:pPr algn="ctr" defTabSz="514350">
              <a:defRPr/>
            </a:pPr>
            <a:endParaRPr lang="en-US" sz="2400" dirty="0">
              <a:solidFill>
                <a:prstClr val="white"/>
              </a:solidFill>
              <a:latin typeface="Palatino Linotype" panose="02040502050505030304" pitchFamily="18" charset="0"/>
            </a:endParaRPr>
          </a:p>
        </p:txBody>
      </p:sp>
    </p:spTree>
    <p:extLst>
      <p:ext uri="{BB962C8B-B14F-4D97-AF65-F5344CB8AC3E}">
        <p14:creationId xmlns:p14="http://schemas.microsoft.com/office/powerpoint/2010/main" val="332019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1077218"/>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Raise the Bar: Mobilizing the Incarcerated </a:t>
            </a:r>
          </a:p>
          <a:p>
            <a:pPr algn="ctr" defTabSz="514337"/>
            <a:r>
              <a:rPr lang="en-US" sz="3200" dirty="0">
                <a:solidFill>
                  <a:prstClr val="white"/>
                </a:solidFill>
                <a:latin typeface="Palatino Linotype" panose="02040502050505030304" pitchFamily="18" charset="0"/>
              </a:rPr>
              <a:t>for the Great Commission</a:t>
            </a:r>
          </a:p>
        </p:txBody>
      </p:sp>
      <p:pic>
        <p:nvPicPr>
          <p:cNvPr id="6" name="Picture 5">
            <a:extLst>
              <a:ext uri="{FF2B5EF4-FFF2-40B4-BE49-F238E27FC236}">
                <a16:creationId xmlns:a16="http://schemas.microsoft.com/office/drawing/2014/main" id="{7485C6E8-75E1-47E9-92CD-0323DF627FDB}"/>
              </a:ext>
            </a:extLst>
          </p:cNvPr>
          <p:cNvPicPr>
            <a:picLocks noChangeAspect="1"/>
          </p:cNvPicPr>
          <p:nvPr/>
        </p:nvPicPr>
        <p:blipFill>
          <a:blip r:embed="rId2"/>
          <a:stretch>
            <a:fillRect/>
          </a:stretch>
        </p:blipFill>
        <p:spPr>
          <a:xfrm>
            <a:off x="1095384" y="2009428"/>
            <a:ext cx="6953232" cy="3764489"/>
          </a:xfrm>
          <a:prstGeom prst="rect">
            <a:avLst/>
          </a:prstGeom>
        </p:spPr>
      </p:pic>
    </p:spTree>
    <p:extLst>
      <p:ext uri="{BB962C8B-B14F-4D97-AF65-F5344CB8AC3E}">
        <p14:creationId xmlns:p14="http://schemas.microsoft.com/office/powerpoint/2010/main" val="122564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3046988"/>
          </a:xfrm>
          <a:prstGeom prst="rect">
            <a:avLst/>
          </a:prstGeom>
          <a:noFill/>
        </p:spPr>
        <p:txBody>
          <a:bodyPr wrap="square" rtlCol="0">
            <a:spAutoFit/>
          </a:bodyPr>
          <a:lstStyle/>
          <a:p>
            <a:pPr marL="0" marR="0">
              <a:spcBef>
                <a:spcPts val="0"/>
              </a:spcBef>
              <a:spcAft>
                <a:spcPts val="0"/>
              </a:spcAft>
            </a:pPr>
            <a:r>
              <a:rPr lang="en-US" sz="3200" i="1" dirty="0">
                <a:effectLst/>
                <a:latin typeface="Palatino Linotype" panose="02040502050505030304" pitchFamily="18" charset="0"/>
                <a:ea typeface="Calibri" panose="020F0502020204030204" pitchFamily="34" charset="0"/>
                <a:cs typeface="Times New Roman" panose="02020603050405020304" pitchFamily="18" charset="0"/>
              </a:rPr>
              <a:t>The Bottom Line: As a Crossroads mentor, you have the privilege of investing in the future leaders of God’s Kingdom work to complete Jesus’ Great Commission. But to do so you will need to raise the bar when it comes to your expectations of the incarcerated.</a:t>
            </a:r>
          </a:p>
        </p:txBody>
      </p:sp>
      <p:pic>
        <p:nvPicPr>
          <p:cNvPr id="6" name="Picture 5">
            <a:extLst>
              <a:ext uri="{FF2B5EF4-FFF2-40B4-BE49-F238E27FC236}">
                <a16:creationId xmlns:a16="http://schemas.microsoft.com/office/drawing/2014/main" id="{7485C6E8-75E1-47E9-92CD-0323DF627FDB}"/>
              </a:ext>
            </a:extLst>
          </p:cNvPr>
          <p:cNvPicPr>
            <a:picLocks noChangeAspect="1"/>
          </p:cNvPicPr>
          <p:nvPr/>
        </p:nvPicPr>
        <p:blipFill>
          <a:blip r:embed="rId2"/>
          <a:stretch>
            <a:fillRect/>
          </a:stretch>
        </p:blipFill>
        <p:spPr>
          <a:xfrm>
            <a:off x="2618672" y="3953836"/>
            <a:ext cx="4363856" cy="2362597"/>
          </a:xfrm>
          <a:prstGeom prst="rect">
            <a:avLst/>
          </a:prstGeom>
        </p:spPr>
      </p:pic>
    </p:spTree>
    <p:extLst>
      <p:ext uri="{BB962C8B-B14F-4D97-AF65-F5344CB8AC3E}">
        <p14:creationId xmlns:p14="http://schemas.microsoft.com/office/powerpoint/2010/main" val="143944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Our History</a:t>
            </a:r>
            <a:endParaRPr lang="en-US" sz="3200" i="1" dirty="0">
              <a:solidFill>
                <a:prstClr val="white"/>
              </a:solidFill>
              <a:latin typeface="Palatino Linotype" panose="02040502050505030304" pitchFamily="18" charset="0"/>
            </a:endParaRPr>
          </a:p>
        </p:txBody>
      </p:sp>
      <p:sp>
        <p:nvSpPr>
          <p:cNvPr id="7" name="TextBox 6">
            <a:extLst>
              <a:ext uri="{FF2B5EF4-FFF2-40B4-BE49-F238E27FC236}">
                <a16:creationId xmlns:a16="http://schemas.microsoft.com/office/drawing/2014/main" id="{4DF4DB81-1A9E-477F-9CB4-C1005E1D71E7}"/>
              </a:ext>
            </a:extLst>
          </p:cNvPr>
          <p:cNvSpPr txBox="1"/>
          <p:nvPr/>
        </p:nvSpPr>
        <p:spPr>
          <a:xfrm>
            <a:off x="571504" y="1413063"/>
            <a:ext cx="5341616" cy="4031873"/>
          </a:xfrm>
          <a:prstGeom prst="rect">
            <a:avLst/>
          </a:prstGeom>
          <a:noFill/>
        </p:spPr>
        <p:txBody>
          <a:bodyPr wrap="square" rtlCol="0">
            <a:spAutoFit/>
          </a:bodyPr>
          <a:lstStyle/>
          <a:p>
            <a:pPr lvl="0" algn="ctr"/>
            <a:r>
              <a:rPr lang="en-US" sz="3200" i="1" dirty="0">
                <a:solidFill>
                  <a:prstClr val="white"/>
                </a:solidFill>
                <a:latin typeface="Palatino Linotype" panose="02040502050505030304" pitchFamily="18" charset="0"/>
              </a:rPr>
              <a:t>“There are two unmistakable manifestations of God’s Kingdom in America today: the revival breaking out in our prisons and that God is sending the nations of the world to our cities.”</a:t>
            </a:r>
          </a:p>
          <a:p>
            <a:pPr lvl="0" algn="ctr"/>
            <a:r>
              <a:rPr lang="en-US" sz="3200" i="1" dirty="0">
                <a:solidFill>
                  <a:prstClr val="white"/>
                </a:solidFill>
                <a:latin typeface="Palatino Linotype" panose="02040502050505030304" pitchFamily="18" charset="0"/>
              </a:rPr>
              <a:t>-Rickie Bradshaw</a:t>
            </a:r>
            <a:endParaRPr lang="en-US" sz="3200" dirty="0">
              <a:solidFill>
                <a:prstClr val="white"/>
              </a:solidFill>
              <a:latin typeface="Palatino Linotype" panose="02040502050505030304" pitchFamily="18" charset="0"/>
            </a:endParaRPr>
          </a:p>
        </p:txBody>
      </p:sp>
      <p:pic>
        <p:nvPicPr>
          <p:cNvPr id="2" name="Picture 1">
            <a:extLst>
              <a:ext uri="{FF2B5EF4-FFF2-40B4-BE49-F238E27FC236}">
                <a16:creationId xmlns:a16="http://schemas.microsoft.com/office/drawing/2014/main" id="{E3515F20-9CB7-45D5-A5F4-E4E859B65325}"/>
              </a:ext>
            </a:extLst>
          </p:cNvPr>
          <p:cNvPicPr>
            <a:picLocks noChangeAspect="1"/>
          </p:cNvPicPr>
          <p:nvPr/>
        </p:nvPicPr>
        <p:blipFill>
          <a:blip r:embed="rId2"/>
          <a:stretch>
            <a:fillRect/>
          </a:stretch>
        </p:blipFill>
        <p:spPr>
          <a:xfrm>
            <a:off x="6156582" y="1609346"/>
            <a:ext cx="2590878" cy="3639306"/>
          </a:xfrm>
          <a:prstGeom prst="rect">
            <a:avLst/>
          </a:prstGeom>
        </p:spPr>
      </p:pic>
    </p:spTree>
    <p:extLst>
      <p:ext uri="{BB962C8B-B14F-4D97-AF65-F5344CB8AC3E}">
        <p14:creationId xmlns:p14="http://schemas.microsoft.com/office/powerpoint/2010/main" val="221718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Our History</a:t>
            </a:r>
            <a:endParaRPr lang="en-US" sz="3200" i="1" dirty="0">
              <a:solidFill>
                <a:prstClr val="white"/>
              </a:solidFill>
              <a:latin typeface="Palatino Linotype" panose="02040502050505030304" pitchFamily="18" charset="0"/>
            </a:endParaRPr>
          </a:p>
        </p:txBody>
      </p:sp>
      <p:sp>
        <p:nvSpPr>
          <p:cNvPr id="7" name="TextBox 6">
            <a:extLst>
              <a:ext uri="{FF2B5EF4-FFF2-40B4-BE49-F238E27FC236}">
                <a16:creationId xmlns:a16="http://schemas.microsoft.com/office/drawing/2014/main" id="{4DF4DB81-1A9E-477F-9CB4-C1005E1D71E7}"/>
              </a:ext>
            </a:extLst>
          </p:cNvPr>
          <p:cNvSpPr txBox="1"/>
          <p:nvPr/>
        </p:nvSpPr>
        <p:spPr>
          <a:xfrm>
            <a:off x="862412" y="1413063"/>
            <a:ext cx="759414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1987-2018 World Impact empowering urban poor</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Watched God slowly send the people groups of the world to US cities</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Mission field coming to us: “diaspora” (dispersed)</a:t>
            </a:r>
          </a:p>
          <a:p>
            <a:pPr marL="457200" indent="-457200">
              <a:buFont typeface="Arial" panose="020B0604020202020204" pitchFamily="34" charset="0"/>
              <a:buChar char="•"/>
            </a:pPr>
            <a:endParaRPr lang="en-US" sz="3200" dirty="0">
              <a:solidFill>
                <a:prstClr val="white"/>
              </a:solidFill>
              <a:latin typeface="Palatino Linotype" panose="02040502050505030304" pitchFamily="18" charset="0"/>
            </a:endParaRPr>
          </a:p>
        </p:txBody>
      </p:sp>
    </p:spTree>
    <p:extLst>
      <p:ext uri="{BB962C8B-B14F-4D97-AF65-F5344CB8AC3E}">
        <p14:creationId xmlns:p14="http://schemas.microsoft.com/office/powerpoint/2010/main" val="287146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Our History</a:t>
            </a:r>
            <a:endParaRPr lang="en-US" sz="3200" i="1" dirty="0">
              <a:solidFill>
                <a:prstClr val="white"/>
              </a:solidFill>
              <a:latin typeface="Palatino Linotype" panose="02040502050505030304" pitchFamily="18" charset="0"/>
            </a:endParaRPr>
          </a:p>
        </p:txBody>
      </p:sp>
      <p:sp>
        <p:nvSpPr>
          <p:cNvPr id="7" name="TextBox 6">
            <a:extLst>
              <a:ext uri="{FF2B5EF4-FFF2-40B4-BE49-F238E27FC236}">
                <a16:creationId xmlns:a16="http://schemas.microsoft.com/office/drawing/2014/main" id="{4DF4DB81-1A9E-477F-9CB4-C1005E1D71E7}"/>
              </a:ext>
            </a:extLst>
          </p:cNvPr>
          <p:cNvSpPr txBox="1"/>
          <p:nvPr/>
        </p:nvSpPr>
        <p:spPr>
          <a:xfrm>
            <a:off x="862412" y="1413063"/>
            <a:ext cx="759414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2007-2018 training prisoners for ministry (7-70 locations in 12 states)</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Potential deacons, elders, teachers, missionaries</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Fruit falling to the ground</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Motivated to mobilize prisoners</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Met Douglas and Crossroads</a:t>
            </a:r>
          </a:p>
        </p:txBody>
      </p:sp>
    </p:spTree>
    <p:extLst>
      <p:ext uri="{BB962C8B-B14F-4D97-AF65-F5344CB8AC3E}">
        <p14:creationId xmlns:p14="http://schemas.microsoft.com/office/powerpoint/2010/main" val="146939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Our History</a:t>
            </a:r>
            <a:endParaRPr lang="en-US" sz="3200" i="1" dirty="0">
              <a:solidFill>
                <a:prstClr val="white"/>
              </a:solidFill>
              <a:latin typeface="Palatino Linotype" panose="02040502050505030304" pitchFamily="18" charset="0"/>
            </a:endParaRPr>
          </a:p>
        </p:txBody>
      </p:sp>
      <p:sp>
        <p:nvSpPr>
          <p:cNvPr id="7" name="TextBox 6">
            <a:extLst>
              <a:ext uri="{FF2B5EF4-FFF2-40B4-BE49-F238E27FC236}">
                <a16:creationId xmlns:a16="http://schemas.microsoft.com/office/drawing/2014/main" id="{4DF4DB81-1A9E-477F-9CB4-C1005E1D71E7}"/>
              </a:ext>
            </a:extLst>
          </p:cNvPr>
          <p:cNvSpPr txBox="1"/>
          <p:nvPr/>
        </p:nvSpPr>
        <p:spPr>
          <a:xfrm>
            <a:off x="862412" y="1413063"/>
            <a:ext cx="7594140" cy="4524315"/>
          </a:xfrm>
          <a:prstGeom prst="rect">
            <a:avLst/>
          </a:prstGeom>
          <a:noFill/>
        </p:spPr>
        <p:txBody>
          <a:bodyPr wrap="square" rtlCol="0">
            <a:spAutoFit/>
          </a:bodyPr>
          <a:lstStyle/>
          <a:p>
            <a:pPr algn="ctr"/>
            <a:r>
              <a:rPr lang="en-US" sz="3200" i="1" dirty="0">
                <a:solidFill>
                  <a:prstClr val="white"/>
                </a:solidFill>
                <a:latin typeface="Palatino Linotype" panose="02040502050505030304" pitchFamily="18" charset="0"/>
              </a:rPr>
              <a:t>2018 Completion Global:</a:t>
            </a:r>
          </a:p>
          <a:p>
            <a:pPr algn="ctr"/>
            <a:r>
              <a:rPr lang="en-US" sz="3200" i="1" dirty="0">
                <a:solidFill>
                  <a:prstClr val="white"/>
                </a:solidFill>
                <a:latin typeface="Palatino Linotype" panose="02040502050505030304" pitchFamily="18" charset="0"/>
              </a:rPr>
              <a:t>Innovation for the Great Commission</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Re-orient the Church to diaspora opportunity</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Empower prisoners to join the mission force</a:t>
            </a:r>
          </a:p>
          <a:p>
            <a:pPr marL="457200" indent="-457200">
              <a:buFont typeface="Arial" panose="020B0604020202020204" pitchFamily="34" charset="0"/>
              <a:buChar char="•"/>
            </a:pPr>
            <a:r>
              <a:rPr lang="en-US" sz="3200" dirty="0">
                <a:solidFill>
                  <a:prstClr val="white"/>
                </a:solidFill>
                <a:latin typeface="Palatino Linotype" panose="02040502050505030304" pitchFamily="18" charset="0"/>
              </a:rPr>
              <a:t>Crowdsource missions by finding a place for everyone to serve without leaving their city</a:t>
            </a:r>
          </a:p>
        </p:txBody>
      </p:sp>
    </p:spTree>
    <p:extLst>
      <p:ext uri="{BB962C8B-B14F-4D97-AF65-F5344CB8AC3E}">
        <p14:creationId xmlns:p14="http://schemas.microsoft.com/office/powerpoint/2010/main" val="234881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F4DB81-1A9E-477F-9CB4-C1005E1D71E7}"/>
              </a:ext>
            </a:extLst>
          </p:cNvPr>
          <p:cNvSpPr txBox="1"/>
          <p:nvPr/>
        </p:nvSpPr>
        <p:spPr>
          <a:xfrm>
            <a:off x="862412" y="1399256"/>
            <a:ext cx="7594140" cy="4031873"/>
          </a:xfrm>
          <a:prstGeom prst="rect">
            <a:avLst/>
          </a:prstGeom>
          <a:noFill/>
        </p:spPr>
        <p:txBody>
          <a:bodyPr wrap="square" rtlCol="0">
            <a:spAutoFit/>
          </a:bodyPr>
          <a:lstStyle/>
          <a:p>
            <a:pPr lvl="0" algn="ctr"/>
            <a:r>
              <a:rPr lang="en-US" sz="3200" dirty="0">
                <a:solidFill>
                  <a:prstClr val="white"/>
                </a:solidFill>
                <a:latin typeface="Palatino Linotype" panose="02040502050505030304" pitchFamily="18" charset="0"/>
              </a:rPr>
              <a:t>Jesus desires that every tribe, language, and nation is represented in his family</a:t>
            </a:r>
          </a:p>
          <a:p>
            <a:pPr lvl="0" algn="ctr"/>
            <a:endParaRPr lang="en-US" sz="3200" dirty="0">
              <a:solidFill>
                <a:prstClr val="white"/>
              </a:solidFill>
              <a:latin typeface="Palatino Linotype" panose="02040502050505030304" pitchFamily="18" charset="0"/>
            </a:endParaRPr>
          </a:p>
          <a:p>
            <a:pPr algn="ctr"/>
            <a:r>
              <a:rPr lang="en-US" sz="3200" i="1" dirty="0">
                <a:solidFill>
                  <a:srgbClr val="EA9AA5"/>
                </a:solidFill>
                <a:latin typeface="Palatino Linotype" panose="02040502050505030304" pitchFamily="18" charset="0"/>
              </a:rPr>
              <a:t>“And this gospel of the kingdom will be proclaimed throughout the whole world as a testimony to all </a:t>
            </a:r>
            <a:r>
              <a:rPr lang="en-US" sz="3200" i="1" dirty="0">
                <a:latin typeface="Palatino Linotype" panose="02040502050505030304" pitchFamily="18" charset="0"/>
              </a:rPr>
              <a:t>nations [ethne/people group-PG]</a:t>
            </a:r>
            <a:r>
              <a:rPr lang="en-US" sz="3200" i="1" dirty="0">
                <a:solidFill>
                  <a:srgbClr val="EA9AA5"/>
                </a:solidFill>
                <a:latin typeface="Palatino Linotype" panose="02040502050505030304" pitchFamily="18" charset="0"/>
              </a:rPr>
              <a:t>, and then the end will come.”</a:t>
            </a:r>
          </a:p>
          <a:p>
            <a:pPr algn="ctr"/>
            <a:r>
              <a:rPr lang="en-US" sz="3200" i="1" dirty="0">
                <a:solidFill>
                  <a:srgbClr val="EA9AA5"/>
                </a:solidFill>
                <a:latin typeface="Palatino Linotype" panose="02040502050505030304" pitchFamily="18" charset="0"/>
              </a:rPr>
              <a:t>- Mt. 24:14</a:t>
            </a:r>
            <a:endParaRPr lang="en-US" sz="7200" i="1" dirty="0">
              <a:solidFill>
                <a:srgbClr val="EA9AA5"/>
              </a:solidFill>
              <a:latin typeface="Palatino Linotype" panose="02040502050505030304" pitchFamily="18" charset="0"/>
            </a:endParaRPr>
          </a:p>
        </p:txBody>
      </p:sp>
    </p:spTree>
    <p:extLst>
      <p:ext uri="{BB962C8B-B14F-4D97-AF65-F5344CB8AC3E}">
        <p14:creationId xmlns:p14="http://schemas.microsoft.com/office/powerpoint/2010/main" val="350943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571504" y="541567"/>
            <a:ext cx="8175956" cy="584775"/>
          </a:xfrm>
          <a:prstGeom prst="rect">
            <a:avLst/>
          </a:prstGeom>
          <a:noFill/>
        </p:spPr>
        <p:txBody>
          <a:bodyPr wrap="square" rtlCol="0">
            <a:spAutoFit/>
          </a:bodyPr>
          <a:lstStyle/>
          <a:p>
            <a:pPr algn="ctr" defTabSz="514337"/>
            <a:r>
              <a:rPr lang="en-US" sz="3200" dirty="0">
                <a:solidFill>
                  <a:prstClr val="white"/>
                </a:solidFill>
                <a:latin typeface="Palatino Linotype" panose="02040502050505030304" pitchFamily="18" charset="0"/>
              </a:rPr>
              <a:t>Prison to PG Pipeline</a:t>
            </a:r>
            <a:endParaRPr lang="en-US" sz="3200" i="1" dirty="0">
              <a:solidFill>
                <a:prstClr val="white"/>
              </a:solidFill>
              <a:latin typeface="Palatino Linotype" panose="020405020505050303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FA6D57AF-FBD6-42C1-AC6D-B5D2BBF8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90" y="1105140"/>
            <a:ext cx="8018270" cy="2755395"/>
          </a:xfrm>
          <a:prstGeom prst="rect">
            <a:avLst/>
          </a:prstGeom>
        </p:spPr>
      </p:pic>
      <p:sp>
        <p:nvSpPr>
          <p:cNvPr id="4" name="TextBox 3">
            <a:extLst>
              <a:ext uri="{FF2B5EF4-FFF2-40B4-BE49-F238E27FC236}">
                <a16:creationId xmlns:a16="http://schemas.microsoft.com/office/drawing/2014/main" id="{0803D554-B0DD-48A6-91C5-47AC92BCF527}"/>
              </a:ext>
            </a:extLst>
          </p:cNvPr>
          <p:cNvSpPr txBox="1"/>
          <p:nvPr/>
        </p:nvSpPr>
        <p:spPr>
          <a:xfrm>
            <a:off x="729190" y="3269445"/>
            <a:ext cx="8018270" cy="3046988"/>
          </a:xfrm>
          <a:prstGeom prst="rect">
            <a:avLst/>
          </a:prstGeom>
          <a:noFill/>
        </p:spPr>
        <p:txBody>
          <a:bodyPr wrap="square" rtlCol="0">
            <a:spAutoFit/>
          </a:bodyPr>
          <a:lstStyle/>
          <a:p>
            <a:pPr algn="ctr" defTabSz="685800">
              <a:defRPr/>
            </a:pPr>
            <a:r>
              <a:rPr lang="en-US" sz="3200" u="sng" dirty="0">
                <a:solidFill>
                  <a:prstClr val="white"/>
                </a:solidFill>
                <a:latin typeface="Palatino Linotype" panose="02040502050505030304" pitchFamily="18" charset="0"/>
              </a:rPr>
              <a:t>Prisons in 50 States</a:t>
            </a:r>
          </a:p>
          <a:p>
            <a:pPr marL="428625" indent="-428625" defTabSz="685800">
              <a:buFont typeface="Arial" panose="020B0604020202020204" pitchFamily="34" charset="0"/>
              <a:buChar char="•"/>
              <a:defRPr/>
            </a:pPr>
            <a:r>
              <a:rPr lang="en-US" sz="3200" dirty="0">
                <a:solidFill>
                  <a:prstClr val="white"/>
                </a:solidFill>
                <a:latin typeface="Palatino Linotype" panose="02040502050505030304" pitchFamily="18" charset="0"/>
              </a:rPr>
              <a:t>Trained for ministry</a:t>
            </a:r>
          </a:p>
          <a:p>
            <a:pPr marL="428625" indent="-428625" defTabSz="685800">
              <a:buFont typeface="Arial" panose="020B0604020202020204" pitchFamily="34" charset="0"/>
              <a:buChar char="•"/>
              <a:defRPr/>
            </a:pPr>
            <a:r>
              <a:rPr lang="en-US" sz="3200" dirty="0">
                <a:solidFill>
                  <a:prstClr val="white"/>
                </a:solidFill>
                <a:latin typeface="Palatino Linotype" panose="02040502050505030304" pitchFamily="18" charset="0"/>
              </a:rPr>
              <a:t>Cross-cultural evangelists</a:t>
            </a:r>
          </a:p>
          <a:p>
            <a:pPr marL="428625" indent="-428625" defTabSz="685800">
              <a:buFont typeface="Arial" panose="020B0604020202020204" pitchFamily="34" charset="0"/>
              <a:buChar char="•"/>
              <a:defRPr/>
            </a:pPr>
            <a:r>
              <a:rPr lang="en-US" sz="3200" dirty="0">
                <a:solidFill>
                  <a:prstClr val="white"/>
                </a:solidFill>
                <a:latin typeface="Palatino Linotype" panose="02040502050505030304" pitchFamily="18" charset="0"/>
              </a:rPr>
              <a:t>Fearless, passionate</a:t>
            </a:r>
          </a:p>
          <a:p>
            <a:pPr marL="428625" indent="-428625" defTabSz="685800">
              <a:buFont typeface="Arial" panose="020B0604020202020204" pitchFamily="34" charset="0"/>
              <a:buChar char="•"/>
              <a:defRPr/>
            </a:pPr>
            <a:r>
              <a:rPr lang="en-US" sz="3200" dirty="0">
                <a:solidFill>
                  <a:prstClr val="white"/>
                </a:solidFill>
                <a:latin typeface="Palatino Linotype" panose="02040502050505030304" pitchFamily="18" charset="0"/>
              </a:rPr>
              <a:t>Available for disciple-making, church planting upon release</a:t>
            </a:r>
            <a:endParaRPr lang="en-US" sz="3200" i="1" dirty="0">
              <a:solidFill>
                <a:srgbClr val="EA9AA5"/>
              </a:solidFill>
              <a:latin typeface="Palatino Linotype" panose="02040502050505030304" pitchFamily="18" charset="0"/>
            </a:endParaRPr>
          </a:p>
        </p:txBody>
      </p:sp>
    </p:spTree>
    <p:extLst>
      <p:ext uri="{BB962C8B-B14F-4D97-AF65-F5344CB8AC3E}">
        <p14:creationId xmlns:p14="http://schemas.microsoft.com/office/powerpoint/2010/main" val="2148470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2456D7B49574F8DB32CB165A2B934" ma:contentTypeVersion="13" ma:contentTypeDescription="Create a new document." ma:contentTypeScope="" ma:versionID="14121ae969d2ca92d3aea2a39cd5d2c8">
  <xsd:schema xmlns:xsd="http://www.w3.org/2001/XMLSchema" xmlns:xs="http://www.w3.org/2001/XMLSchema" xmlns:p="http://schemas.microsoft.com/office/2006/metadata/properties" xmlns:ns3="ecc504ed-131c-40ee-8902-34cae5dc835f" xmlns:ns4="962f8708-cdd3-45fb-ac09-db67931017ab" targetNamespace="http://schemas.microsoft.com/office/2006/metadata/properties" ma:root="true" ma:fieldsID="158a1dcec6ee6e5a06e3744ac2675ea1" ns3:_="" ns4:_="">
    <xsd:import namespace="ecc504ed-131c-40ee-8902-34cae5dc835f"/>
    <xsd:import namespace="962f8708-cdd3-45fb-ac09-db67931017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504ed-131c-40ee-8902-34cae5dc8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2f8708-cdd3-45fb-ac09-db67931017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D39CD-FEE5-45B5-9256-C84439D7A37B}">
  <ds:schemaRefs>
    <ds:schemaRef ds:uri="http://schemas.openxmlformats.org/package/2006/metadata/core-properties"/>
    <ds:schemaRef ds:uri="http://purl.org/dc/elements/1.1/"/>
    <ds:schemaRef ds:uri="http://schemas.microsoft.com/office/2006/documentManagement/types"/>
    <ds:schemaRef ds:uri="http://purl.org/dc/terms/"/>
    <ds:schemaRef ds:uri="ecc504ed-131c-40ee-8902-34cae5dc835f"/>
    <ds:schemaRef ds:uri="962f8708-cdd3-45fb-ac09-db67931017ab"/>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A799EF1-C12F-424D-8EA4-D88CA67E9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504ed-131c-40ee-8902-34cae5dc835f"/>
    <ds:schemaRef ds:uri="962f8708-cdd3-45fb-ac09-db6793101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6C3A14-7968-4092-9D1F-E1E75C31A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7222</TotalTime>
  <Words>475</Words>
  <Application>Microsoft Office PowerPoint</Application>
  <PresentationFormat>On-screen Show (4:3)</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Palatino Linotype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Allsman</dc:creator>
  <cp:lastModifiedBy>Don Allsman</cp:lastModifiedBy>
  <cp:revision>212</cp:revision>
  <cp:lastPrinted>2019-10-17T16:53:51Z</cp:lastPrinted>
  <dcterms:created xsi:type="dcterms:W3CDTF">2018-04-15T08:44:49Z</dcterms:created>
  <dcterms:modified xsi:type="dcterms:W3CDTF">2021-01-05T22:48:20Z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0x010100CD42456D7B49574F8DB32CB165A2B934</vt:lpwstr>
  </property>
</Properties>
</file>