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438" r:id="rId3"/>
    <p:sldId id="483" r:id="rId4"/>
    <p:sldId id="403" r:id="rId5"/>
    <p:sldId id="501" r:id="rId6"/>
    <p:sldId id="518" r:id="rId7"/>
    <p:sldId id="519" r:id="rId8"/>
    <p:sldId id="426" r:id="rId9"/>
    <p:sldId id="439" r:id="rId10"/>
    <p:sldId id="476" r:id="rId11"/>
    <p:sldId id="472" r:id="rId12"/>
    <p:sldId id="520" r:id="rId13"/>
    <p:sldId id="441" r:id="rId14"/>
    <p:sldId id="516" r:id="rId15"/>
    <p:sldId id="499" r:id="rId16"/>
    <p:sldId id="497" r:id="rId17"/>
    <p:sldId id="515" r:id="rId18"/>
    <p:sldId id="514" r:id="rId19"/>
    <p:sldId id="443" r:id="rId20"/>
    <p:sldId id="462" r:id="rId21"/>
    <p:sldId id="444" r:id="rId22"/>
    <p:sldId id="460" r:id="rId23"/>
    <p:sldId id="521" r:id="rId24"/>
    <p:sldId id="523" r:id="rId25"/>
    <p:sldId id="509" r:id="rId26"/>
    <p:sldId id="510" r:id="rId27"/>
    <p:sldId id="511" r:id="rId28"/>
    <p:sldId id="528" r:id="rId29"/>
    <p:sldId id="512" r:id="rId30"/>
    <p:sldId id="506" r:id="rId31"/>
    <p:sldId id="525" r:id="rId32"/>
    <p:sldId id="465" r:id="rId33"/>
    <p:sldId id="475" r:id="rId34"/>
    <p:sldId id="508" r:id="rId35"/>
    <p:sldId id="522" r:id="rId36"/>
    <p:sldId id="434" r:id="rId37"/>
    <p:sldId id="437" r:id="rId38"/>
    <p:sldId id="502" r:id="rId39"/>
    <p:sldId id="474" r:id="rId40"/>
    <p:sldId id="526" r:id="rId41"/>
    <p:sldId id="527" r:id="rId42"/>
    <p:sldId id="524" r:id="rId4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FFCCFF"/>
    <a:srgbClr val="660033"/>
    <a:srgbClr val="820000"/>
    <a:srgbClr val="503D00"/>
    <a:srgbClr val="2E481C"/>
    <a:srgbClr val="15210D"/>
    <a:srgbClr val="C2C2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876116-C726-444E-A9FD-D7C8C25E0B1C}" v="16" dt="2023-08-29T23:08:29.9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95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microsoft.com/office/2016/11/relationships/changesInfo" Target="changesInfos/changesInfo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n Allsman" userId="9db6e9c0-afe6-423d-9263-aa5967cd73de" providerId="ADAL" clId="{59876116-C726-444E-A9FD-D7C8C25E0B1C}"/>
    <pc:docChg chg="undo redo custSel addSld delSld modSld sldOrd">
      <pc:chgData name="Don Allsman" userId="9db6e9c0-afe6-423d-9263-aa5967cd73de" providerId="ADAL" clId="{59876116-C726-444E-A9FD-D7C8C25E0B1C}" dt="2023-08-29T23:17:11.659" v="2088" actId="47"/>
      <pc:docMkLst>
        <pc:docMk/>
      </pc:docMkLst>
      <pc:sldChg chg="delSp modSp mod ord">
        <pc:chgData name="Don Allsman" userId="9db6e9c0-afe6-423d-9263-aa5967cd73de" providerId="ADAL" clId="{59876116-C726-444E-A9FD-D7C8C25E0B1C}" dt="2023-08-29T23:01:38.043" v="1674" actId="21"/>
        <pc:sldMkLst>
          <pc:docMk/>
          <pc:sldMk cId="4168305072" sldId="403"/>
        </pc:sldMkLst>
        <pc:spChg chg="del mod">
          <ac:chgData name="Don Allsman" userId="9db6e9c0-afe6-423d-9263-aa5967cd73de" providerId="ADAL" clId="{59876116-C726-444E-A9FD-D7C8C25E0B1C}" dt="2023-08-29T23:01:38.043" v="1674" actId="21"/>
          <ac:spMkLst>
            <pc:docMk/>
            <pc:sldMk cId="4168305072" sldId="403"/>
            <ac:spMk id="5" creationId="{8A5D5A54-68A2-4B9F-A7DD-C974370FEF8D}"/>
          </ac:spMkLst>
        </pc:spChg>
      </pc:sldChg>
      <pc:sldChg chg="modSp mod">
        <pc:chgData name="Don Allsman" userId="9db6e9c0-afe6-423d-9263-aa5967cd73de" providerId="ADAL" clId="{59876116-C726-444E-A9FD-D7C8C25E0B1C}" dt="2023-08-29T22:35:56.693" v="809" actId="20577"/>
        <pc:sldMkLst>
          <pc:docMk/>
          <pc:sldMk cId="2840690508" sldId="426"/>
        </pc:sldMkLst>
        <pc:spChg chg="mod">
          <ac:chgData name="Don Allsman" userId="9db6e9c0-afe6-423d-9263-aa5967cd73de" providerId="ADAL" clId="{59876116-C726-444E-A9FD-D7C8C25E0B1C}" dt="2023-08-29T22:35:56.693" v="809" actId="20577"/>
          <ac:spMkLst>
            <pc:docMk/>
            <pc:sldMk cId="2840690508" sldId="426"/>
            <ac:spMk id="5" creationId="{FAC57F40-30FB-47A1-9865-E901A125A48A}"/>
          </ac:spMkLst>
        </pc:spChg>
      </pc:sldChg>
      <pc:sldChg chg="ord">
        <pc:chgData name="Don Allsman" userId="9db6e9c0-afe6-423d-9263-aa5967cd73de" providerId="ADAL" clId="{59876116-C726-444E-A9FD-D7C8C25E0B1C}" dt="2023-08-29T21:01:59.289" v="488"/>
        <pc:sldMkLst>
          <pc:docMk/>
          <pc:sldMk cId="1265804932" sldId="437"/>
        </pc:sldMkLst>
      </pc:sldChg>
      <pc:sldChg chg="addSp delSp modSp mod setBg">
        <pc:chgData name="Don Allsman" userId="9db6e9c0-afe6-423d-9263-aa5967cd73de" providerId="ADAL" clId="{59876116-C726-444E-A9FD-D7C8C25E0B1C}" dt="2023-08-29T23:08:52.744" v="1804" actId="114"/>
        <pc:sldMkLst>
          <pc:docMk/>
          <pc:sldMk cId="2123450824" sldId="438"/>
        </pc:sldMkLst>
        <pc:spChg chg="add mod">
          <ac:chgData name="Don Allsman" userId="9db6e9c0-afe6-423d-9263-aa5967cd73de" providerId="ADAL" clId="{59876116-C726-444E-A9FD-D7C8C25E0B1C}" dt="2023-08-29T23:02:43.675" v="1681" actId="6549"/>
          <ac:spMkLst>
            <pc:docMk/>
            <pc:sldMk cId="2123450824" sldId="438"/>
            <ac:spMk id="3" creationId="{05694CE8-E3F5-6FCE-90FC-4114B1AF1455}"/>
          </ac:spMkLst>
        </pc:spChg>
        <pc:spChg chg="add mod">
          <ac:chgData name="Don Allsman" userId="9db6e9c0-afe6-423d-9263-aa5967cd73de" providerId="ADAL" clId="{59876116-C726-444E-A9FD-D7C8C25E0B1C}" dt="2023-08-29T23:08:52.744" v="1804" actId="114"/>
          <ac:spMkLst>
            <pc:docMk/>
            <pc:sldMk cId="2123450824" sldId="438"/>
            <ac:spMk id="5" creationId="{EF050B3A-7231-6EE4-3744-2C2334270E81}"/>
          </ac:spMkLst>
        </pc:spChg>
        <pc:picChg chg="add mod">
          <ac:chgData name="Don Allsman" userId="9db6e9c0-afe6-423d-9263-aa5967cd73de" providerId="ADAL" clId="{59876116-C726-444E-A9FD-D7C8C25E0B1C}" dt="2023-08-29T23:02:59.706" v="1685" actId="1076"/>
          <ac:picMkLst>
            <pc:docMk/>
            <pc:sldMk cId="2123450824" sldId="438"/>
            <ac:picMk id="2" creationId="{EFF94C40-E7B2-89C6-B9AF-CD0313CB0C21}"/>
          </ac:picMkLst>
        </pc:picChg>
        <pc:picChg chg="del">
          <ac:chgData name="Don Allsman" userId="9db6e9c0-afe6-423d-9263-aa5967cd73de" providerId="ADAL" clId="{59876116-C726-444E-A9FD-D7C8C25E0B1C}" dt="2023-08-29T18:03:59.977" v="0" actId="478"/>
          <ac:picMkLst>
            <pc:docMk/>
            <pc:sldMk cId="2123450824" sldId="438"/>
            <ac:picMk id="4" creationId="{451C41D0-3087-D890-BE9B-8FA82C99B4E9}"/>
          </ac:picMkLst>
        </pc:picChg>
      </pc:sldChg>
      <pc:sldChg chg="modSp mod">
        <pc:chgData name="Don Allsman" userId="9db6e9c0-afe6-423d-9263-aa5967cd73de" providerId="ADAL" clId="{59876116-C726-444E-A9FD-D7C8C25E0B1C}" dt="2023-08-29T22:38:10.265" v="834" actId="6549"/>
        <pc:sldMkLst>
          <pc:docMk/>
          <pc:sldMk cId="1249173795" sldId="439"/>
        </pc:sldMkLst>
        <pc:spChg chg="mod">
          <ac:chgData name="Don Allsman" userId="9db6e9c0-afe6-423d-9263-aa5967cd73de" providerId="ADAL" clId="{59876116-C726-444E-A9FD-D7C8C25E0B1C}" dt="2023-08-29T22:38:10.265" v="834" actId="6549"/>
          <ac:spMkLst>
            <pc:docMk/>
            <pc:sldMk cId="1249173795" sldId="439"/>
            <ac:spMk id="2" creationId="{F90833BC-4B89-4439-B692-6E57F2AA379B}"/>
          </ac:spMkLst>
        </pc:spChg>
        <pc:spChg chg="mod">
          <ac:chgData name="Don Allsman" userId="9db6e9c0-afe6-423d-9263-aa5967cd73de" providerId="ADAL" clId="{59876116-C726-444E-A9FD-D7C8C25E0B1C}" dt="2023-08-29T22:36:02.754" v="814" actId="20577"/>
          <ac:spMkLst>
            <pc:docMk/>
            <pc:sldMk cId="1249173795" sldId="439"/>
            <ac:spMk id="5" creationId="{FAC57F40-30FB-47A1-9865-E901A125A48A}"/>
          </ac:spMkLst>
        </pc:spChg>
      </pc:sldChg>
      <pc:sldChg chg="ord">
        <pc:chgData name="Don Allsman" userId="9db6e9c0-afe6-423d-9263-aa5967cd73de" providerId="ADAL" clId="{59876116-C726-444E-A9FD-D7C8C25E0B1C}" dt="2023-08-29T22:51:59.092" v="1508"/>
        <pc:sldMkLst>
          <pc:docMk/>
          <pc:sldMk cId="475764766" sldId="441"/>
        </pc:sldMkLst>
      </pc:sldChg>
      <pc:sldChg chg="del">
        <pc:chgData name="Don Allsman" userId="9db6e9c0-afe6-423d-9263-aa5967cd73de" providerId="ADAL" clId="{59876116-C726-444E-A9FD-D7C8C25E0B1C}" dt="2023-08-29T22:58:40.009" v="1607" actId="47"/>
        <pc:sldMkLst>
          <pc:docMk/>
          <pc:sldMk cId="2675236351" sldId="442"/>
        </pc:sldMkLst>
      </pc:sldChg>
      <pc:sldChg chg="modSp mod ord">
        <pc:chgData name="Don Allsman" userId="9db6e9c0-afe6-423d-9263-aa5967cd73de" providerId="ADAL" clId="{59876116-C726-444E-A9FD-D7C8C25E0B1C}" dt="2023-08-29T22:53:06.916" v="1520"/>
        <pc:sldMkLst>
          <pc:docMk/>
          <pc:sldMk cId="3650802300" sldId="443"/>
        </pc:sldMkLst>
        <pc:picChg chg="mod">
          <ac:chgData name="Don Allsman" userId="9db6e9c0-afe6-423d-9263-aa5967cd73de" providerId="ADAL" clId="{59876116-C726-444E-A9FD-D7C8C25E0B1C}" dt="2023-08-29T18:18:17.683" v="199" actId="1076"/>
          <ac:picMkLst>
            <pc:docMk/>
            <pc:sldMk cId="3650802300" sldId="443"/>
            <ac:picMk id="4" creationId="{30DEE120-C822-CC0E-05D2-93F070BA200E}"/>
          </ac:picMkLst>
        </pc:picChg>
      </pc:sldChg>
      <pc:sldChg chg="ord">
        <pc:chgData name="Don Allsman" userId="9db6e9c0-afe6-423d-9263-aa5967cd73de" providerId="ADAL" clId="{59876116-C726-444E-A9FD-D7C8C25E0B1C}" dt="2023-08-29T22:53:21.356" v="1524"/>
        <pc:sldMkLst>
          <pc:docMk/>
          <pc:sldMk cId="1713689677" sldId="444"/>
        </pc:sldMkLst>
      </pc:sldChg>
      <pc:sldChg chg="modSp mod ord">
        <pc:chgData name="Don Allsman" userId="9db6e9c0-afe6-423d-9263-aa5967cd73de" providerId="ADAL" clId="{59876116-C726-444E-A9FD-D7C8C25E0B1C}" dt="2023-08-29T22:53:52.479" v="1541" actId="20577"/>
        <pc:sldMkLst>
          <pc:docMk/>
          <pc:sldMk cId="215118237" sldId="460"/>
        </pc:sldMkLst>
        <pc:spChg chg="mod">
          <ac:chgData name="Don Allsman" userId="9db6e9c0-afe6-423d-9263-aa5967cd73de" providerId="ADAL" clId="{59876116-C726-444E-A9FD-D7C8C25E0B1C}" dt="2023-08-29T22:53:52.479" v="1541" actId="20577"/>
          <ac:spMkLst>
            <pc:docMk/>
            <pc:sldMk cId="215118237" sldId="460"/>
            <ac:spMk id="2" creationId="{F90833BC-4B89-4439-B692-6E57F2AA379B}"/>
          </ac:spMkLst>
        </pc:spChg>
      </pc:sldChg>
      <pc:sldChg chg="ord">
        <pc:chgData name="Don Allsman" userId="9db6e9c0-afe6-423d-9263-aa5967cd73de" providerId="ADAL" clId="{59876116-C726-444E-A9FD-D7C8C25E0B1C}" dt="2023-08-29T22:53:15.157" v="1522"/>
        <pc:sldMkLst>
          <pc:docMk/>
          <pc:sldMk cId="1640525674" sldId="462"/>
        </pc:sldMkLst>
      </pc:sldChg>
      <pc:sldChg chg="modSp mod ord">
        <pc:chgData name="Don Allsman" userId="9db6e9c0-afe6-423d-9263-aa5967cd73de" providerId="ADAL" clId="{59876116-C726-444E-A9FD-D7C8C25E0B1C}" dt="2023-08-29T23:03:44.899" v="1693"/>
        <pc:sldMkLst>
          <pc:docMk/>
          <pc:sldMk cId="4091712598" sldId="465"/>
        </pc:sldMkLst>
        <pc:spChg chg="mod">
          <ac:chgData name="Don Allsman" userId="9db6e9c0-afe6-423d-9263-aa5967cd73de" providerId="ADAL" clId="{59876116-C726-444E-A9FD-D7C8C25E0B1C}" dt="2023-08-29T22:57:40.802" v="1606" actId="20577"/>
          <ac:spMkLst>
            <pc:docMk/>
            <pc:sldMk cId="4091712598" sldId="465"/>
            <ac:spMk id="5" creationId="{FAC57F40-30FB-47A1-9865-E901A125A48A}"/>
          </ac:spMkLst>
        </pc:spChg>
      </pc:sldChg>
      <pc:sldChg chg="addSp delSp modSp mod ord">
        <pc:chgData name="Don Allsman" userId="9db6e9c0-afe6-423d-9263-aa5967cd73de" providerId="ADAL" clId="{59876116-C726-444E-A9FD-D7C8C25E0B1C}" dt="2023-08-29T22:23:03.284" v="548" actId="1076"/>
        <pc:sldMkLst>
          <pc:docMk/>
          <pc:sldMk cId="1124724413" sldId="472"/>
        </pc:sldMkLst>
        <pc:spChg chg="mod">
          <ac:chgData name="Don Allsman" userId="9db6e9c0-afe6-423d-9263-aa5967cd73de" providerId="ADAL" clId="{59876116-C726-444E-A9FD-D7C8C25E0B1C}" dt="2023-08-29T22:23:03.284" v="548" actId="1076"/>
          <ac:spMkLst>
            <pc:docMk/>
            <pc:sldMk cId="1124724413" sldId="472"/>
            <ac:spMk id="2" creationId="{CAA38DF6-8736-5947-2AD7-51C5CAA52DDF}"/>
          </ac:spMkLst>
        </pc:spChg>
        <pc:spChg chg="add mod">
          <ac:chgData name="Don Allsman" userId="9db6e9c0-afe6-423d-9263-aa5967cd73de" providerId="ADAL" clId="{59876116-C726-444E-A9FD-D7C8C25E0B1C}" dt="2023-08-29T22:22:43.266" v="545" actId="6549"/>
          <ac:spMkLst>
            <pc:docMk/>
            <pc:sldMk cId="1124724413" sldId="472"/>
            <ac:spMk id="6" creationId="{84A963B0-531F-CE0A-AB8C-08EFA67F2907}"/>
          </ac:spMkLst>
        </pc:spChg>
        <pc:spChg chg="del">
          <ac:chgData name="Don Allsman" userId="9db6e9c0-afe6-423d-9263-aa5967cd73de" providerId="ADAL" clId="{59876116-C726-444E-A9FD-D7C8C25E0B1C}" dt="2023-08-29T18:37:49.863" v="346" actId="478"/>
          <ac:spMkLst>
            <pc:docMk/>
            <pc:sldMk cId="1124724413" sldId="472"/>
            <ac:spMk id="10" creationId="{DECB9646-80DC-4821-9314-600A92060237}"/>
          </ac:spMkLst>
        </pc:spChg>
        <pc:picChg chg="mod">
          <ac:chgData name="Don Allsman" userId="9db6e9c0-afe6-423d-9263-aa5967cd73de" providerId="ADAL" clId="{59876116-C726-444E-A9FD-D7C8C25E0B1C}" dt="2023-08-29T22:22:59.988" v="547" actId="1076"/>
          <ac:picMkLst>
            <pc:docMk/>
            <pc:sldMk cId="1124724413" sldId="472"/>
            <ac:picMk id="3" creationId="{1B5CD137-AE7E-B8B1-9044-D8E72F268635}"/>
          </ac:picMkLst>
        </pc:picChg>
        <pc:picChg chg="add mod">
          <ac:chgData name="Don Allsman" userId="9db6e9c0-afe6-423d-9263-aa5967cd73de" providerId="ADAL" clId="{59876116-C726-444E-A9FD-D7C8C25E0B1C}" dt="2023-08-29T22:21:47.811" v="533" actId="1076"/>
          <ac:picMkLst>
            <pc:docMk/>
            <pc:sldMk cId="1124724413" sldId="472"/>
            <ac:picMk id="4" creationId="{4B09892F-A622-0456-0277-5D8E7A7C03F8}"/>
          </ac:picMkLst>
        </pc:picChg>
        <pc:picChg chg="add del mod">
          <ac:chgData name="Don Allsman" userId="9db6e9c0-afe6-423d-9263-aa5967cd73de" providerId="ADAL" clId="{59876116-C726-444E-A9FD-D7C8C25E0B1C}" dt="2023-08-29T22:22:24.394" v="536" actId="478"/>
          <ac:picMkLst>
            <pc:docMk/>
            <pc:sldMk cId="1124724413" sldId="472"/>
            <ac:picMk id="5" creationId="{EF4E8A6C-9AAB-6335-178B-331738041021}"/>
          </ac:picMkLst>
        </pc:picChg>
      </pc:sldChg>
      <pc:sldChg chg="modSp mod ord">
        <pc:chgData name="Don Allsman" userId="9db6e9c0-afe6-423d-9263-aa5967cd73de" providerId="ADAL" clId="{59876116-C726-444E-A9FD-D7C8C25E0B1C}" dt="2023-08-29T22:51:01.852" v="1498" actId="20577"/>
        <pc:sldMkLst>
          <pc:docMk/>
          <pc:sldMk cId="4279161007" sldId="474"/>
        </pc:sldMkLst>
        <pc:spChg chg="mod">
          <ac:chgData name="Don Allsman" userId="9db6e9c0-afe6-423d-9263-aa5967cd73de" providerId="ADAL" clId="{59876116-C726-444E-A9FD-D7C8C25E0B1C}" dt="2023-08-29T22:51:01.852" v="1498" actId="20577"/>
          <ac:spMkLst>
            <pc:docMk/>
            <pc:sldMk cId="4279161007" sldId="474"/>
            <ac:spMk id="2" creationId="{F90833BC-4B89-4439-B692-6E57F2AA379B}"/>
          </ac:spMkLst>
        </pc:spChg>
      </pc:sldChg>
      <pc:sldChg chg="addSp delSp modSp mod ord">
        <pc:chgData name="Don Allsman" userId="9db6e9c0-afe6-423d-9263-aa5967cd73de" providerId="ADAL" clId="{59876116-C726-444E-A9FD-D7C8C25E0B1C}" dt="2023-08-29T23:04:37.442" v="1701" actId="207"/>
        <pc:sldMkLst>
          <pc:docMk/>
          <pc:sldMk cId="339757258" sldId="475"/>
        </pc:sldMkLst>
        <pc:spChg chg="mod">
          <ac:chgData name="Don Allsman" userId="9db6e9c0-afe6-423d-9263-aa5967cd73de" providerId="ADAL" clId="{59876116-C726-444E-A9FD-D7C8C25E0B1C}" dt="2023-08-29T23:04:37.442" v="1701" actId="207"/>
          <ac:spMkLst>
            <pc:docMk/>
            <pc:sldMk cId="339757258" sldId="475"/>
            <ac:spMk id="2" creationId="{F90833BC-4B89-4439-B692-6E57F2AA379B}"/>
          </ac:spMkLst>
        </pc:spChg>
        <pc:spChg chg="add mod">
          <ac:chgData name="Don Allsman" userId="9db6e9c0-afe6-423d-9263-aa5967cd73de" providerId="ADAL" clId="{59876116-C726-444E-A9FD-D7C8C25E0B1C}" dt="2023-08-29T22:40:33.852" v="914" actId="20577"/>
          <ac:spMkLst>
            <pc:docMk/>
            <pc:sldMk cId="339757258" sldId="475"/>
            <ac:spMk id="3" creationId="{A9199587-5587-2313-77F3-AD1BBCB2FD7D}"/>
          </ac:spMkLst>
        </pc:spChg>
        <pc:spChg chg="del">
          <ac:chgData name="Don Allsman" userId="9db6e9c0-afe6-423d-9263-aa5967cd73de" providerId="ADAL" clId="{59876116-C726-444E-A9FD-D7C8C25E0B1C}" dt="2023-08-29T18:35:06.770" v="269" actId="478"/>
          <ac:spMkLst>
            <pc:docMk/>
            <pc:sldMk cId="339757258" sldId="475"/>
            <ac:spMk id="5" creationId="{FAC57F40-30FB-47A1-9865-E901A125A48A}"/>
          </ac:spMkLst>
        </pc:spChg>
      </pc:sldChg>
      <pc:sldChg chg="modSp mod">
        <pc:chgData name="Don Allsman" userId="9db6e9c0-afe6-423d-9263-aa5967cd73de" providerId="ADAL" clId="{59876116-C726-444E-A9FD-D7C8C25E0B1C}" dt="2023-08-29T22:42:10.759" v="918" actId="21"/>
        <pc:sldMkLst>
          <pc:docMk/>
          <pc:sldMk cId="695022654" sldId="476"/>
        </pc:sldMkLst>
        <pc:spChg chg="mod">
          <ac:chgData name="Don Allsman" userId="9db6e9c0-afe6-423d-9263-aa5967cd73de" providerId="ADAL" clId="{59876116-C726-444E-A9FD-D7C8C25E0B1C}" dt="2023-08-29T22:42:10.759" v="918" actId="21"/>
          <ac:spMkLst>
            <pc:docMk/>
            <pc:sldMk cId="695022654" sldId="476"/>
            <ac:spMk id="2" creationId="{F90833BC-4B89-4439-B692-6E57F2AA379B}"/>
          </ac:spMkLst>
        </pc:spChg>
        <pc:spChg chg="mod">
          <ac:chgData name="Don Allsman" userId="9db6e9c0-afe6-423d-9263-aa5967cd73de" providerId="ADAL" clId="{59876116-C726-444E-A9FD-D7C8C25E0B1C}" dt="2023-08-29T22:29:43.483" v="754" actId="1076"/>
          <ac:spMkLst>
            <pc:docMk/>
            <pc:sldMk cId="695022654" sldId="476"/>
            <ac:spMk id="5" creationId="{FAC57F40-30FB-47A1-9865-E901A125A48A}"/>
          </ac:spMkLst>
        </pc:spChg>
      </pc:sldChg>
      <pc:sldChg chg="addSp delSp modSp mod ord">
        <pc:chgData name="Don Allsman" userId="9db6e9c0-afe6-423d-9263-aa5967cd73de" providerId="ADAL" clId="{59876116-C726-444E-A9FD-D7C8C25E0B1C}" dt="2023-08-29T20:53:21.048" v="466" actId="6549"/>
        <pc:sldMkLst>
          <pc:docMk/>
          <pc:sldMk cId="3976367987" sldId="483"/>
        </pc:sldMkLst>
        <pc:spChg chg="add mod">
          <ac:chgData name="Don Allsman" userId="9db6e9c0-afe6-423d-9263-aa5967cd73de" providerId="ADAL" clId="{59876116-C726-444E-A9FD-D7C8C25E0B1C}" dt="2023-08-29T20:53:21.048" v="466" actId="6549"/>
          <ac:spMkLst>
            <pc:docMk/>
            <pc:sldMk cId="3976367987" sldId="483"/>
            <ac:spMk id="2" creationId="{EDC8665C-4158-BC5E-249C-FF8C395BCBC1}"/>
          </ac:spMkLst>
        </pc:spChg>
        <pc:spChg chg="mod">
          <ac:chgData name="Don Allsman" userId="9db6e9c0-afe6-423d-9263-aa5967cd73de" providerId="ADAL" clId="{59876116-C726-444E-A9FD-D7C8C25E0B1C}" dt="2023-08-29T18:10:48.951" v="118" actId="1076"/>
          <ac:spMkLst>
            <pc:docMk/>
            <pc:sldMk cId="3976367987" sldId="483"/>
            <ac:spMk id="4" creationId="{C42C8D17-F9B7-849A-6927-106671D93D77}"/>
          </ac:spMkLst>
        </pc:spChg>
        <pc:picChg chg="del">
          <ac:chgData name="Don Allsman" userId="9db6e9c0-afe6-423d-9263-aa5967cd73de" providerId="ADAL" clId="{59876116-C726-444E-A9FD-D7C8C25E0B1C}" dt="2023-08-29T18:10:40.166" v="117" actId="478"/>
          <ac:picMkLst>
            <pc:docMk/>
            <pc:sldMk cId="3976367987" sldId="483"/>
            <ac:picMk id="3" creationId="{5DDD47D8-18F9-F9FF-24B6-153111AB4469}"/>
          </ac:picMkLst>
        </pc:picChg>
      </pc:sldChg>
      <pc:sldChg chg="del">
        <pc:chgData name="Don Allsman" userId="9db6e9c0-afe6-423d-9263-aa5967cd73de" providerId="ADAL" clId="{59876116-C726-444E-A9FD-D7C8C25E0B1C}" dt="2023-08-29T22:54:59.926" v="1548" actId="47"/>
        <pc:sldMkLst>
          <pc:docMk/>
          <pc:sldMk cId="3276563914" sldId="484"/>
        </pc:sldMkLst>
      </pc:sldChg>
      <pc:sldChg chg="ord">
        <pc:chgData name="Don Allsman" userId="9db6e9c0-afe6-423d-9263-aa5967cd73de" providerId="ADAL" clId="{59876116-C726-444E-A9FD-D7C8C25E0B1C}" dt="2023-08-29T22:52:34.149" v="1514"/>
        <pc:sldMkLst>
          <pc:docMk/>
          <pc:sldMk cId="3767608045" sldId="497"/>
        </pc:sldMkLst>
      </pc:sldChg>
      <pc:sldChg chg="ord">
        <pc:chgData name="Don Allsman" userId="9db6e9c0-afe6-423d-9263-aa5967cd73de" providerId="ADAL" clId="{59876116-C726-444E-A9FD-D7C8C25E0B1C}" dt="2023-08-29T22:52:27.588" v="1512"/>
        <pc:sldMkLst>
          <pc:docMk/>
          <pc:sldMk cId="3576529027" sldId="499"/>
        </pc:sldMkLst>
      </pc:sldChg>
      <pc:sldChg chg="modSp mod ord">
        <pc:chgData name="Don Allsman" userId="9db6e9c0-afe6-423d-9263-aa5967cd73de" providerId="ADAL" clId="{59876116-C726-444E-A9FD-D7C8C25E0B1C}" dt="2023-08-29T20:54:05.171" v="469"/>
        <pc:sldMkLst>
          <pc:docMk/>
          <pc:sldMk cId="3883216266" sldId="501"/>
        </pc:sldMkLst>
        <pc:spChg chg="mod">
          <ac:chgData name="Don Allsman" userId="9db6e9c0-afe6-423d-9263-aa5967cd73de" providerId="ADAL" clId="{59876116-C726-444E-A9FD-D7C8C25E0B1C}" dt="2023-08-29T18:13:26.011" v="151" actId="1076"/>
          <ac:spMkLst>
            <pc:docMk/>
            <pc:sldMk cId="3883216266" sldId="501"/>
            <ac:spMk id="2" creationId="{F90833BC-4B89-4439-B692-6E57F2AA379B}"/>
          </ac:spMkLst>
        </pc:spChg>
        <pc:spChg chg="mod">
          <ac:chgData name="Don Allsman" userId="9db6e9c0-afe6-423d-9263-aa5967cd73de" providerId="ADAL" clId="{59876116-C726-444E-A9FD-D7C8C25E0B1C}" dt="2023-08-29T20:53:47.225" v="467"/>
          <ac:spMkLst>
            <pc:docMk/>
            <pc:sldMk cId="3883216266" sldId="501"/>
            <ac:spMk id="5" creationId="{FAC57F40-30FB-47A1-9865-E901A125A48A}"/>
          </ac:spMkLst>
        </pc:spChg>
      </pc:sldChg>
      <pc:sldChg chg="ord">
        <pc:chgData name="Don Allsman" userId="9db6e9c0-afe6-423d-9263-aa5967cd73de" providerId="ADAL" clId="{59876116-C726-444E-A9FD-D7C8C25E0B1C}" dt="2023-08-29T21:02:16.978" v="492"/>
        <pc:sldMkLst>
          <pc:docMk/>
          <pc:sldMk cId="4083463174" sldId="502"/>
        </pc:sldMkLst>
      </pc:sldChg>
      <pc:sldChg chg="modSp mod ord">
        <pc:chgData name="Don Allsman" userId="9db6e9c0-afe6-423d-9263-aa5967cd73de" providerId="ADAL" clId="{59876116-C726-444E-A9FD-D7C8C25E0B1C}" dt="2023-08-29T23:16:28.409" v="2084" actId="1076"/>
        <pc:sldMkLst>
          <pc:docMk/>
          <pc:sldMk cId="1043888100" sldId="506"/>
        </pc:sldMkLst>
        <pc:spChg chg="mod">
          <ac:chgData name="Don Allsman" userId="9db6e9c0-afe6-423d-9263-aa5967cd73de" providerId="ADAL" clId="{59876116-C726-444E-A9FD-D7C8C25E0B1C}" dt="2023-08-29T23:16:22.027" v="2082" actId="6549"/>
          <ac:spMkLst>
            <pc:docMk/>
            <pc:sldMk cId="1043888100" sldId="506"/>
            <ac:spMk id="2" creationId="{D73D5607-9344-8BDF-37FC-5729EDC6C76B}"/>
          </ac:spMkLst>
        </pc:spChg>
        <pc:picChg chg="mod">
          <ac:chgData name="Don Allsman" userId="9db6e9c0-afe6-423d-9263-aa5967cd73de" providerId="ADAL" clId="{59876116-C726-444E-A9FD-D7C8C25E0B1C}" dt="2023-08-29T23:16:04.145" v="2076" actId="1076"/>
          <ac:picMkLst>
            <pc:docMk/>
            <pc:sldMk cId="1043888100" sldId="506"/>
            <ac:picMk id="3" creationId="{C1D17894-2078-6F8A-DD15-FEB95C5FC408}"/>
          </ac:picMkLst>
        </pc:picChg>
        <pc:picChg chg="mod">
          <ac:chgData name="Don Allsman" userId="9db6e9c0-afe6-423d-9263-aa5967cd73de" providerId="ADAL" clId="{59876116-C726-444E-A9FD-D7C8C25E0B1C}" dt="2023-08-29T23:16:28.409" v="2084" actId="1076"/>
          <ac:picMkLst>
            <pc:docMk/>
            <pc:sldMk cId="1043888100" sldId="506"/>
            <ac:picMk id="6" creationId="{CE41A6D5-B6D9-6824-3338-F05387A16A4D}"/>
          </ac:picMkLst>
        </pc:picChg>
        <pc:picChg chg="mod">
          <ac:chgData name="Don Allsman" userId="9db6e9c0-afe6-423d-9263-aa5967cd73de" providerId="ADAL" clId="{59876116-C726-444E-A9FD-D7C8C25E0B1C}" dt="2023-08-29T23:16:07.297" v="2077" actId="1076"/>
          <ac:picMkLst>
            <pc:docMk/>
            <pc:sldMk cId="1043888100" sldId="506"/>
            <ac:picMk id="9" creationId="{13C7E357-61E3-CD96-5486-4D5B06A8CA99}"/>
          </ac:picMkLst>
        </pc:picChg>
      </pc:sldChg>
      <pc:sldChg chg="delSp del mod ord">
        <pc:chgData name="Don Allsman" userId="9db6e9c0-afe6-423d-9263-aa5967cd73de" providerId="ADAL" clId="{59876116-C726-444E-A9FD-D7C8C25E0B1C}" dt="2023-08-29T23:17:11.659" v="2088" actId="47"/>
        <pc:sldMkLst>
          <pc:docMk/>
          <pc:sldMk cId="3320092375" sldId="507"/>
        </pc:sldMkLst>
        <pc:picChg chg="del">
          <ac:chgData name="Don Allsman" userId="9db6e9c0-afe6-423d-9263-aa5967cd73de" providerId="ADAL" clId="{59876116-C726-444E-A9FD-D7C8C25E0B1C}" dt="2023-08-29T23:16:36.371" v="2085" actId="478"/>
          <ac:picMkLst>
            <pc:docMk/>
            <pc:sldMk cId="3320092375" sldId="507"/>
            <ac:picMk id="7" creationId="{FA97BA9F-8ADA-0BFA-917D-ED82B852CA39}"/>
          </ac:picMkLst>
        </pc:picChg>
      </pc:sldChg>
      <pc:sldChg chg="ord">
        <pc:chgData name="Don Allsman" userId="9db6e9c0-afe6-423d-9263-aa5967cd73de" providerId="ADAL" clId="{59876116-C726-444E-A9FD-D7C8C25E0B1C}" dt="2023-08-29T23:00:12.221" v="1662"/>
        <pc:sldMkLst>
          <pc:docMk/>
          <pc:sldMk cId="883978827" sldId="508"/>
        </pc:sldMkLst>
      </pc:sldChg>
      <pc:sldChg chg="modSp mod ord">
        <pc:chgData name="Don Allsman" userId="9db6e9c0-afe6-423d-9263-aa5967cd73de" providerId="ADAL" clId="{59876116-C726-444E-A9FD-D7C8C25E0B1C}" dt="2023-08-29T23:13:59.321" v="2047" actId="1076"/>
        <pc:sldMkLst>
          <pc:docMk/>
          <pc:sldMk cId="3469731333" sldId="509"/>
        </pc:sldMkLst>
        <pc:picChg chg="mod">
          <ac:chgData name="Don Allsman" userId="9db6e9c0-afe6-423d-9263-aa5967cd73de" providerId="ADAL" clId="{59876116-C726-444E-A9FD-D7C8C25E0B1C}" dt="2023-08-29T23:13:59.321" v="2047" actId="1076"/>
          <ac:picMkLst>
            <pc:docMk/>
            <pc:sldMk cId="3469731333" sldId="509"/>
            <ac:picMk id="3" creationId="{224C7EA2-071F-FC05-964C-62085A46C103}"/>
          </ac:picMkLst>
        </pc:picChg>
        <pc:picChg chg="mod">
          <ac:chgData name="Don Allsman" userId="9db6e9c0-afe6-423d-9263-aa5967cd73de" providerId="ADAL" clId="{59876116-C726-444E-A9FD-D7C8C25E0B1C}" dt="2023-08-29T23:13:46.745" v="2042" actId="1076"/>
          <ac:picMkLst>
            <pc:docMk/>
            <pc:sldMk cId="3469731333" sldId="509"/>
            <ac:picMk id="4" creationId="{F800D804-E988-DA54-0F3D-A1819E7428A1}"/>
          </ac:picMkLst>
        </pc:picChg>
      </pc:sldChg>
      <pc:sldChg chg="modSp mod ord">
        <pc:chgData name="Don Allsman" userId="9db6e9c0-afe6-423d-9263-aa5967cd73de" providerId="ADAL" clId="{59876116-C726-444E-A9FD-D7C8C25E0B1C}" dt="2023-08-29T23:14:49.057" v="2059" actId="1076"/>
        <pc:sldMkLst>
          <pc:docMk/>
          <pc:sldMk cId="3173366384" sldId="510"/>
        </pc:sldMkLst>
        <pc:spChg chg="mod">
          <ac:chgData name="Don Allsman" userId="9db6e9c0-afe6-423d-9263-aa5967cd73de" providerId="ADAL" clId="{59876116-C726-444E-A9FD-D7C8C25E0B1C}" dt="2023-08-29T23:14:43.500" v="2058" actId="6549"/>
          <ac:spMkLst>
            <pc:docMk/>
            <pc:sldMk cId="3173366384" sldId="510"/>
            <ac:spMk id="2" creationId="{D73D5607-9344-8BDF-37FC-5729EDC6C76B}"/>
          </ac:spMkLst>
        </pc:spChg>
        <pc:picChg chg="mod">
          <ac:chgData name="Don Allsman" userId="9db6e9c0-afe6-423d-9263-aa5967cd73de" providerId="ADAL" clId="{59876116-C726-444E-A9FD-D7C8C25E0B1C}" dt="2023-08-29T23:14:49.057" v="2059" actId="1076"/>
          <ac:picMkLst>
            <pc:docMk/>
            <pc:sldMk cId="3173366384" sldId="510"/>
            <ac:picMk id="3" creationId="{224C7EA2-071F-FC05-964C-62085A46C103}"/>
          </ac:picMkLst>
        </pc:picChg>
      </pc:sldChg>
      <pc:sldChg chg="modSp mod ord">
        <pc:chgData name="Don Allsman" userId="9db6e9c0-afe6-423d-9263-aa5967cd73de" providerId="ADAL" clId="{59876116-C726-444E-A9FD-D7C8C25E0B1C}" dt="2023-08-29T23:14:59.737" v="2062" actId="1076"/>
        <pc:sldMkLst>
          <pc:docMk/>
          <pc:sldMk cId="3275300462" sldId="511"/>
        </pc:sldMkLst>
        <pc:picChg chg="mod">
          <ac:chgData name="Don Allsman" userId="9db6e9c0-afe6-423d-9263-aa5967cd73de" providerId="ADAL" clId="{59876116-C726-444E-A9FD-D7C8C25E0B1C}" dt="2023-08-29T23:14:59.737" v="2062" actId="1076"/>
          <ac:picMkLst>
            <pc:docMk/>
            <pc:sldMk cId="3275300462" sldId="511"/>
            <ac:picMk id="3" creationId="{224C7EA2-071F-FC05-964C-62085A46C103}"/>
          </ac:picMkLst>
        </pc:picChg>
      </pc:sldChg>
      <pc:sldChg chg="modSp mod ord">
        <pc:chgData name="Don Allsman" userId="9db6e9c0-afe6-423d-9263-aa5967cd73de" providerId="ADAL" clId="{59876116-C726-444E-A9FD-D7C8C25E0B1C}" dt="2023-08-29T23:15:40.841" v="2073" actId="14100"/>
        <pc:sldMkLst>
          <pc:docMk/>
          <pc:sldMk cId="4104443644" sldId="512"/>
        </pc:sldMkLst>
        <pc:picChg chg="mod">
          <ac:chgData name="Don Allsman" userId="9db6e9c0-afe6-423d-9263-aa5967cd73de" providerId="ADAL" clId="{59876116-C726-444E-A9FD-D7C8C25E0B1C}" dt="2023-08-29T23:15:40.841" v="2073" actId="14100"/>
          <ac:picMkLst>
            <pc:docMk/>
            <pc:sldMk cId="4104443644" sldId="512"/>
            <ac:picMk id="3" creationId="{224C7EA2-071F-FC05-964C-62085A46C103}"/>
          </ac:picMkLst>
        </pc:picChg>
      </pc:sldChg>
      <pc:sldChg chg="addSp delSp modSp del mod modAnim">
        <pc:chgData name="Don Allsman" userId="9db6e9c0-afe6-423d-9263-aa5967cd73de" providerId="ADAL" clId="{59876116-C726-444E-A9FD-D7C8C25E0B1C}" dt="2023-08-29T21:02:33.683" v="494" actId="47"/>
        <pc:sldMkLst>
          <pc:docMk/>
          <pc:sldMk cId="2497700150" sldId="513"/>
        </pc:sldMkLst>
        <pc:spChg chg="add del">
          <ac:chgData name="Don Allsman" userId="9db6e9c0-afe6-423d-9263-aa5967cd73de" providerId="ADAL" clId="{59876116-C726-444E-A9FD-D7C8C25E0B1C}" dt="2023-08-29T18:57:28.129" v="395" actId="478"/>
          <ac:spMkLst>
            <pc:docMk/>
            <pc:sldMk cId="2497700150" sldId="513"/>
            <ac:spMk id="4" creationId="{37D43AFA-E923-68AD-4444-F7B76D70A588}"/>
          </ac:spMkLst>
        </pc:spChg>
        <pc:picChg chg="add mod">
          <ac:chgData name="Don Allsman" userId="9db6e9c0-afe6-423d-9263-aa5967cd73de" providerId="ADAL" clId="{59876116-C726-444E-A9FD-D7C8C25E0B1C}" dt="2023-08-29T18:57:06.879" v="394"/>
          <ac:picMkLst>
            <pc:docMk/>
            <pc:sldMk cId="2497700150" sldId="513"/>
            <ac:picMk id="2" creationId="{EF04B1BC-20A5-1F9C-DF48-40B3402C44D5}"/>
          </ac:picMkLst>
        </pc:picChg>
        <pc:picChg chg="del">
          <ac:chgData name="Don Allsman" userId="9db6e9c0-afe6-423d-9263-aa5967cd73de" providerId="ADAL" clId="{59876116-C726-444E-A9FD-D7C8C25E0B1C}" dt="2023-08-29T18:55:49.802" v="391" actId="478"/>
          <ac:picMkLst>
            <pc:docMk/>
            <pc:sldMk cId="2497700150" sldId="513"/>
            <ac:picMk id="8" creationId="{45BDC2F2-E83A-0653-013D-E4D0FA808A9C}"/>
          </ac:picMkLst>
        </pc:picChg>
      </pc:sldChg>
      <pc:sldChg chg="modSp mod ord">
        <pc:chgData name="Don Allsman" userId="9db6e9c0-afe6-423d-9263-aa5967cd73de" providerId="ADAL" clId="{59876116-C726-444E-A9FD-D7C8C25E0B1C}" dt="2023-08-29T23:13:30.256" v="2039" actId="14100"/>
        <pc:sldMkLst>
          <pc:docMk/>
          <pc:sldMk cId="582272750" sldId="514"/>
        </pc:sldMkLst>
        <pc:picChg chg="mod">
          <ac:chgData name="Don Allsman" userId="9db6e9c0-afe6-423d-9263-aa5967cd73de" providerId="ADAL" clId="{59876116-C726-444E-A9FD-D7C8C25E0B1C}" dt="2023-08-29T23:13:30.256" v="2039" actId="14100"/>
          <ac:picMkLst>
            <pc:docMk/>
            <pc:sldMk cId="582272750" sldId="514"/>
            <ac:picMk id="3" creationId="{224C7EA2-071F-FC05-964C-62085A46C103}"/>
          </ac:picMkLst>
        </pc:picChg>
      </pc:sldChg>
      <pc:sldChg chg="ord">
        <pc:chgData name="Don Allsman" userId="9db6e9c0-afe6-423d-9263-aa5967cd73de" providerId="ADAL" clId="{59876116-C726-444E-A9FD-D7C8C25E0B1C}" dt="2023-08-29T22:52:41.691" v="1516"/>
        <pc:sldMkLst>
          <pc:docMk/>
          <pc:sldMk cId="1440841977" sldId="515"/>
        </pc:sldMkLst>
      </pc:sldChg>
      <pc:sldChg chg="modSp mod ord">
        <pc:chgData name="Don Allsman" userId="9db6e9c0-afe6-423d-9263-aa5967cd73de" providerId="ADAL" clId="{59876116-C726-444E-A9FD-D7C8C25E0B1C}" dt="2023-08-29T23:13:08.321" v="2036" actId="1076"/>
        <pc:sldMkLst>
          <pc:docMk/>
          <pc:sldMk cId="2268554784" sldId="516"/>
        </pc:sldMkLst>
        <pc:picChg chg="mod">
          <ac:chgData name="Don Allsman" userId="9db6e9c0-afe6-423d-9263-aa5967cd73de" providerId="ADAL" clId="{59876116-C726-444E-A9FD-D7C8C25E0B1C}" dt="2023-08-29T23:13:08.321" v="2036" actId="1076"/>
          <ac:picMkLst>
            <pc:docMk/>
            <pc:sldMk cId="2268554784" sldId="516"/>
            <ac:picMk id="3" creationId="{224C7EA2-071F-FC05-964C-62085A46C103}"/>
          </ac:picMkLst>
        </pc:picChg>
      </pc:sldChg>
      <pc:sldChg chg="del">
        <pc:chgData name="Don Allsman" userId="9db6e9c0-afe6-423d-9263-aa5967cd73de" providerId="ADAL" clId="{59876116-C726-444E-A9FD-D7C8C25E0B1C}" dt="2023-08-29T23:03:19.211" v="1689" actId="47"/>
        <pc:sldMkLst>
          <pc:docMk/>
          <pc:sldMk cId="3552407654" sldId="517"/>
        </pc:sldMkLst>
      </pc:sldChg>
      <pc:sldChg chg="addSp delSp modSp add mod ord modAnim">
        <pc:chgData name="Don Allsman" userId="9db6e9c0-afe6-423d-9263-aa5967cd73de" providerId="ADAL" clId="{59876116-C726-444E-A9FD-D7C8C25E0B1C}" dt="2023-08-29T18:55:21.808" v="390" actId="1076"/>
        <pc:sldMkLst>
          <pc:docMk/>
          <pc:sldMk cId="3882228987" sldId="518"/>
        </pc:sldMkLst>
        <pc:spChg chg="mod">
          <ac:chgData name="Don Allsman" userId="9db6e9c0-afe6-423d-9263-aa5967cd73de" providerId="ADAL" clId="{59876116-C726-444E-A9FD-D7C8C25E0B1C}" dt="2023-08-29T18:55:09.386" v="387" actId="1076"/>
          <ac:spMkLst>
            <pc:docMk/>
            <pc:sldMk cId="3882228987" sldId="518"/>
            <ac:spMk id="2" creationId="{EDC8665C-4158-BC5E-249C-FF8C395BCBC1}"/>
          </ac:spMkLst>
        </pc:spChg>
        <pc:spChg chg="del">
          <ac:chgData name="Don Allsman" userId="9db6e9c0-afe6-423d-9263-aa5967cd73de" providerId="ADAL" clId="{59876116-C726-444E-A9FD-D7C8C25E0B1C}" dt="2023-08-29T18:15:02.701" v="196" actId="478"/>
          <ac:spMkLst>
            <pc:docMk/>
            <pc:sldMk cId="3882228987" sldId="518"/>
            <ac:spMk id="4" creationId="{C42C8D17-F9B7-849A-6927-106671D93D77}"/>
          </ac:spMkLst>
        </pc:spChg>
        <pc:picChg chg="add mod">
          <ac:chgData name="Don Allsman" userId="9db6e9c0-afe6-423d-9263-aa5967cd73de" providerId="ADAL" clId="{59876116-C726-444E-A9FD-D7C8C25E0B1C}" dt="2023-08-29T18:55:21.808" v="390" actId="1076"/>
          <ac:picMkLst>
            <pc:docMk/>
            <pc:sldMk cId="3882228987" sldId="518"/>
            <ac:picMk id="3" creationId="{BAC21CE8-00B9-A21B-1AF8-DCF34C824A16}"/>
          </ac:picMkLst>
        </pc:picChg>
      </pc:sldChg>
      <pc:sldChg chg="addSp delSp modSp add mod">
        <pc:chgData name="Don Allsman" userId="9db6e9c0-afe6-423d-9263-aa5967cd73de" providerId="ADAL" clId="{59876116-C726-444E-A9FD-D7C8C25E0B1C}" dt="2023-08-29T22:44:51.309" v="1003" actId="6549"/>
        <pc:sldMkLst>
          <pc:docMk/>
          <pc:sldMk cId="176336501" sldId="519"/>
        </pc:sldMkLst>
        <pc:spChg chg="del">
          <ac:chgData name="Don Allsman" userId="9db6e9c0-afe6-423d-9263-aa5967cd73de" providerId="ADAL" clId="{59876116-C726-444E-A9FD-D7C8C25E0B1C}" dt="2023-08-29T18:32:38.395" v="203" actId="478"/>
          <ac:spMkLst>
            <pc:docMk/>
            <pc:sldMk cId="176336501" sldId="519"/>
            <ac:spMk id="2" creationId="{EDC8665C-4158-BC5E-249C-FF8C395BCBC1}"/>
          </ac:spMkLst>
        </pc:spChg>
        <pc:spChg chg="add mod">
          <ac:chgData name="Don Allsman" userId="9db6e9c0-afe6-423d-9263-aa5967cd73de" providerId="ADAL" clId="{59876116-C726-444E-A9FD-D7C8C25E0B1C}" dt="2023-08-29T22:44:51.309" v="1003" actId="6549"/>
          <ac:spMkLst>
            <pc:docMk/>
            <pc:sldMk cId="176336501" sldId="519"/>
            <ac:spMk id="3" creationId="{C5E2FD47-7238-3F64-6A53-D1FDFC1A1609}"/>
          </ac:spMkLst>
        </pc:spChg>
      </pc:sldChg>
      <pc:sldChg chg="add ord">
        <pc:chgData name="Don Allsman" userId="9db6e9c0-afe6-423d-9263-aa5967cd73de" providerId="ADAL" clId="{59876116-C726-444E-A9FD-D7C8C25E0B1C}" dt="2023-08-29T22:51:52.829" v="1506"/>
        <pc:sldMkLst>
          <pc:docMk/>
          <pc:sldMk cId="1802361876" sldId="520"/>
        </pc:sldMkLst>
      </pc:sldChg>
      <pc:sldChg chg="delSp modSp add mod ord">
        <pc:chgData name="Don Allsman" userId="9db6e9c0-afe6-423d-9263-aa5967cd73de" providerId="ADAL" clId="{59876116-C726-444E-A9FD-D7C8C25E0B1C}" dt="2023-08-29T22:55:13.580" v="1550"/>
        <pc:sldMkLst>
          <pc:docMk/>
          <pc:sldMk cId="770959765" sldId="521"/>
        </pc:sldMkLst>
        <pc:spChg chg="del">
          <ac:chgData name="Don Allsman" userId="9db6e9c0-afe6-423d-9263-aa5967cd73de" providerId="ADAL" clId="{59876116-C726-444E-A9FD-D7C8C25E0B1C}" dt="2023-08-29T21:02:58.680" v="517" actId="478"/>
          <ac:spMkLst>
            <pc:docMk/>
            <pc:sldMk cId="770959765" sldId="521"/>
            <ac:spMk id="2" creationId="{F90833BC-4B89-4439-B692-6E57F2AA379B}"/>
          </ac:spMkLst>
        </pc:spChg>
        <pc:spChg chg="mod">
          <ac:chgData name="Don Allsman" userId="9db6e9c0-afe6-423d-9263-aa5967cd73de" providerId="ADAL" clId="{59876116-C726-444E-A9FD-D7C8C25E0B1C}" dt="2023-08-29T21:03:04.091" v="518" actId="1076"/>
          <ac:spMkLst>
            <pc:docMk/>
            <pc:sldMk cId="770959765" sldId="521"/>
            <ac:spMk id="5" creationId="{FAC57F40-30FB-47A1-9865-E901A125A48A}"/>
          </ac:spMkLst>
        </pc:spChg>
      </pc:sldChg>
      <pc:sldChg chg="modSp add del mod">
        <pc:chgData name="Don Allsman" userId="9db6e9c0-afe6-423d-9263-aa5967cd73de" providerId="ADAL" clId="{59876116-C726-444E-A9FD-D7C8C25E0B1C}" dt="2023-08-29T22:36:22.057" v="815" actId="47"/>
        <pc:sldMkLst>
          <pc:docMk/>
          <pc:sldMk cId="3707466042" sldId="522"/>
        </pc:sldMkLst>
        <pc:spChg chg="mod">
          <ac:chgData name="Don Allsman" userId="9db6e9c0-afe6-423d-9263-aa5967cd73de" providerId="ADAL" clId="{59876116-C726-444E-A9FD-D7C8C25E0B1C}" dt="2023-08-29T21:06:15.931" v="525" actId="5793"/>
          <ac:spMkLst>
            <pc:docMk/>
            <pc:sldMk cId="3707466042" sldId="522"/>
            <ac:spMk id="2" creationId="{CAA38DF6-8736-5947-2AD7-51C5CAA52DDF}"/>
          </ac:spMkLst>
        </pc:spChg>
      </pc:sldChg>
      <pc:sldChg chg="modSp add mod">
        <pc:chgData name="Don Allsman" userId="9db6e9c0-afe6-423d-9263-aa5967cd73de" providerId="ADAL" clId="{59876116-C726-444E-A9FD-D7C8C25E0B1C}" dt="2023-08-29T23:06:26.970" v="1709" actId="6549"/>
        <pc:sldMkLst>
          <pc:docMk/>
          <pc:sldMk cId="3713174461" sldId="522"/>
        </pc:sldMkLst>
        <pc:spChg chg="mod">
          <ac:chgData name="Don Allsman" userId="9db6e9c0-afe6-423d-9263-aa5967cd73de" providerId="ADAL" clId="{59876116-C726-444E-A9FD-D7C8C25E0B1C}" dt="2023-08-29T23:06:26.970" v="1709" actId="6549"/>
          <ac:spMkLst>
            <pc:docMk/>
            <pc:sldMk cId="3713174461" sldId="522"/>
            <ac:spMk id="2" creationId="{F90833BC-4B89-4439-B692-6E57F2AA379B}"/>
          </ac:spMkLst>
        </pc:spChg>
        <pc:spChg chg="mod">
          <ac:chgData name="Don Allsman" userId="9db6e9c0-afe6-423d-9263-aa5967cd73de" providerId="ADAL" clId="{59876116-C726-444E-A9FD-D7C8C25E0B1C}" dt="2023-08-29T22:50:01.986" v="1455" actId="1076"/>
          <ac:spMkLst>
            <pc:docMk/>
            <pc:sldMk cId="3713174461" sldId="522"/>
            <ac:spMk id="3" creationId="{A9199587-5587-2313-77F3-AD1BBCB2FD7D}"/>
          </ac:spMkLst>
        </pc:spChg>
      </pc:sldChg>
      <pc:sldChg chg="add ord">
        <pc:chgData name="Don Allsman" userId="9db6e9c0-afe6-423d-9263-aa5967cd73de" providerId="ADAL" clId="{59876116-C726-444E-A9FD-D7C8C25E0B1C}" dt="2023-08-29T22:55:27.603" v="1553"/>
        <pc:sldMkLst>
          <pc:docMk/>
          <pc:sldMk cId="4112329558" sldId="523"/>
        </pc:sldMkLst>
      </pc:sldChg>
      <pc:sldChg chg="add ord">
        <pc:chgData name="Don Allsman" userId="9db6e9c0-afe6-423d-9263-aa5967cd73de" providerId="ADAL" clId="{59876116-C726-444E-A9FD-D7C8C25E0B1C}" dt="2023-08-29T23:03:16.284" v="1688"/>
        <pc:sldMkLst>
          <pc:docMk/>
          <pc:sldMk cId="223129931" sldId="524"/>
        </pc:sldMkLst>
      </pc:sldChg>
      <pc:sldChg chg="modSp add mod ord">
        <pc:chgData name="Don Allsman" userId="9db6e9c0-afe6-423d-9263-aa5967cd73de" providerId="ADAL" clId="{59876116-C726-444E-A9FD-D7C8C25E0B1C}" dt="2023-08-29T23:03:51.806" v="1695"/>
        <pc:sldMkLst>
          <pc:docMk/>
          <pc:sldMk cId="3628639072" sldId="525"/>
        </pc:sldMkLst>
        <pc:spChg chg="mod">
          <ac:chgData name="Don Allsman" userId="9db6e9c0-afe6-423d-9263-aa5967cd73de" providerId="ADAL" clId="{59876116-C726-444E-A9FD-D7C8C25E0B1C}" dt="2023-08-29T23:03:41.592" v="1691" actId="6549"/>
          <ac:spMkLst>
            <pc:docMk/>
            <pc:sldMk cId="3628639072" sldId="525"/>
            <ac:spMk id="2" creationId="{F90833BC-4B89-4439-B692-6E57F2AA379B}"/>
          </ac:spMkLst>
        </pc:spChg>
      </pc:sldChg>
      <pc:sldChg chg="modSp add mod ord">
        <pc:chgData name="Don Allsman" userId="9db6e9c0-afe6-423d-9263-aa5967cd73de" providerId="ADAL" clId="{59876116-C726-444E-A9FD-D7C8C25E0B1C}" dt="2023-08-29T23:07:44.163" v="1745" actId="20577"/>
        <pc:sldMkLst>
          <pc:docMk/>
          <pc:sldMk cId="1747908485" sldId="526"/>
        </pc:sldMkLst>
        <pc:spChg chg="mod">
          <ac:chgData name="Don Allsman" userId="9db6e9c0-afe6-423d-9263-aa5967cd73de" providerId="ADAL" clId="{59876116-C726-444E-A9FD-D7C8C25E0B1C}" dt="2023-08-29T23:07:44.163" v="1745" actId="20577"/>
          <ac:spMkLst>
            <pc:docMk/>
            <pc:sldMk cId="1747908485" sldId="526"/>
            <ac:spMk id="2" creationId="{F90833BC-4B89-4439-B692-6E57F2AA379B}"/>
          </ac:spMkLst>
        </pc:spChg>
      </pc:sldChg>
      <pc:sldChg chg="modSp add mod">
        <pc:chgData name="Don Allsman" userId="9db6e9c0-afe6-423d-9263-aa5967cd73de" providerId="ADAL" clId="{59876116-C726-444E-A9FD-D7C8C25E0B1C}" dt="2023-08-29T23:11:29.203" v="2005" actId="6549"/>
        <pc:sldMkLst>
          <pc:docMk/>
          <pc:sldMk cId="83887249" sldId="527"/>
        </pc:sldMkLst>
        <pc:spChg chg="mod">
          <ac:chgData name="Don Allsman" userId="9db6e9c0-afe6-423d-9263-aa5967cd73de" providerId="ADAL" clId="{59876116-C726-444E-A9FD-D7C8C25E0B1C}" dt="2023-08-29T23:11:29.203" v="2005" actId="6549"/>
          <ac:spMkLst>
            <pc:docMk/>
            <pc:sldMk cId="83887249" sldId="527"/>
            <ac:spMk id="2" creationId="{F90833BC-4B89-4439-B692-6E57F2AA379B}"/>
          </ac:spMkLst>
        </pc:spChg>
        <pc:spChg chg="mod">
          <ac:chgData name="Don Allsman" userId="9db6e9c0-afe6-423d-9263-aa5967cd73de" providerId="ADAL" clId="{59876116-C726-444E-A9FD-D7C8C25E0B1C}" dt="2023-08-29T23:09:47.266" v="1810" actId="20577"/>
          <ac:spMkLst>
            <pc:docMk/>
            <pc:sldMk cId="83887249" sldId="527"/>
            <ac:spMk id="3" creationId="{A9199587-5587-2313-77F3-AD1BBCB2FD7D}"/>
          </ac:spMkLst>
        </pc:spChg>
      </pc:sldChg>
      <pc:sldChg chg="modSp add mod">
        <pc:chgData name="Don Allsman" userId="9db6e9c0-afe6-423d-9263-aa5967cd73de" providerId="ADAL" clId="{59876116-C726-444E-A9FD-D7C8C25E0B1C}" dt="2023-08-29T23:15:26.137" v="2069" actId="1076"/>
        <pc:sldMkLst>
          <pc:docMk/>
          <pc:sldMk cId="2251114178" sldId="528"/>
        </pc:sldMkLst>
        <pc:spChg chg="mod">
          <ac:chgData name="Don Allsman" userId="9db6e9c0-afe6-423d-9263-aa5967cd73de" providerId="ADAL" clId="{59876116-C726-444E-A9FD-D7C8C25E0B1C}" dt="2023-08-29T23:15:20.300" v="2067" actId="20577"/>
          <ac:spMkLst>
            <pc:docMk/>
            <pc:sldMk cId="2251114178" sldId="528"/>
            <ac:spMk id="2" creationId="{D73D5607-9344-8BDF-37FC-5729EDC6C76B}"/>
          </ac:spMkLst>
        </pc:spChg>
        <pc:picChg chg="mod">
          <ac:chgData name="Don Allsman" userId="9db6e9c0-afe6-423d-9263-aa5967cd73de" providerId="ADAL" clId="{59876116-C726-444E-A9FD-D7C8C25E0B1C}" dt="2023-08-29T23:15:26.137" v="2069" actId="1076"/>
          <ac:picMkLst>
            <pc:docMk/>
            <pc:sldMk cId="2251114178" sldId="528"/>
            <ac:picMk id="3" creationId="{224C7EA2-071F-FC05-964C-62085A46C10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7FCF3-F440-40AA-8713-FD9CB1154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4EEFC3-B4AC-4B17-BFFC-ABB7A5DF0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F033E-18F3-4897-A133-EA603D5CD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45AB-74A7-4D06-AE8B-B7BA4E02EA33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69161-F213-43C9-B599-74443C06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D90B7-1BA2-4BCF-8BDC-C46EC3548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74D5-3D20-4A27-82F1-50B1B829E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17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9A089-5B63-44B5-B81A-67DDAECDD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315CFA-84F5-4625-B1A2-9360B17475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01D29-6D70-447C-8D23-2B0609A34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45AB-74A7-4D06-AE8B-B7BA4E02EA33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9C243-7E57-4EAF-A1B1-5B8A21A6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83390-2C13-4990-9DD5-8FE04991A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74D5-3D20-4A27-82F1-50B1B829E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37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9CC74C-1B43-40CD-BEAB-181D54A58D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7B2EAD-E587-45FE-AB34-F4FAF84B5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ECF35-23FD-4297-A2D3-7FF162E72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45AB-74A7-4D06-AE8B-B7BA4E02EA33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E0E51-4788-4DB5-9E1F-B34096B4B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AA5A2-8743-4556-A6CB-4FA2FBB60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74D5-3D20-4A27-82F1-50B1B829E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95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45AB-74A7-4D06-AE8B-B7BA4E02E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74D5-3D20-4A27-82F1-50B1B829EE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085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45AB-74A7-4D06-AE8B-B7BA4E02E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74D5-3D20-4A27-82F1-50B1B829EE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418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45AB-74A7-4D06-AE8B-B7BA4E02E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74D5-3D20-4A27-82F1-50B1B829EE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731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45AB-74A7-4D06-AE8B-B7BA4E02E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74D5-3D20-4A27-82F1-50B1B829EE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724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45AB-74A7-4D06-AE8B-B7BA4E02E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74D5-3D20-4A27-82F1-50B1B829EE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291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45AB-74A7-4D06-AE8B-B7BA4E02E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74D5-3D20-4A27-82F1-50B1B829EE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5117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45AB-74A7-4D06-AE8B-B7BA4E02E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74D5-3D20-4A27-82F1-50B1B829EE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 descr="A picture containing looking, sitting, photo, cat&#10;&#10;Description automatically generated">
            <a:extLst>
              <a:ext uri="{FF2B5EF4-FFF2-40B4-BE49-F238E27FC236}">
                <a16:creationId xmlns:a16="http://schemas.microsoft.com/office/drawing/2014/main" id="{F40CDC8B-64C7-4013-B632-15FD61BD4D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158" y="6356352"/>
            <a:ext cx="406531" cy="38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73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45AB-74A7-4D06-AE8B-B7BA4E02E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74D5-3D20-4A27-82F1-50B1B829EE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030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9440C-8362-4AAD-A790-5B8C18281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6DEBD-4710-49FF-8397-914589179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C5623-7DC8-479E-9D26-968584CB9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45AB-74A7-4D06-AE8B-B7BA4E02EA33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383B2-6E40-4048-B327-80EB36697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CCA65-6EBE-49CB-89F4-210905B79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74D5-3D20-4A27-82F1-50B1B829E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763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45AB-74A7-4D06-AE8B-B7BA4E02E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74D5-3D20-4A27-82F1-50B1B829EE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371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45AB-74A7-4D06-AE8B-B7BA4E02E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74D5-3D20-4A27-82F1-50B1B829EE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666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45AB-74A7-4D06-AE8B-B7BA4E02E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74D5-3D20-4A27-82F1-50B1B829EE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97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8CFC4-54EC-474C-A576-02E3E515D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369E7-930E-4AF1-90D8-EB7B7DC2D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35BD6-C504-4830-A249-BCC9262A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45AB-74A7-4D06-AE8B-B7BA4E02EA33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45E14-DE31-44F3-BA73-FC880D793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C5AE5-EDF7-40D9-A8DE-6BD7CC672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74D5-3D20-4A27-82F1-50B1B829E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94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EF293-4B69-4E8A-A6A4-0508D173B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C8DBF-104D-414F-ACBE-B3CC225F0B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FDA35E-319C-49C6-8B0F-284C2709F9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ABCA45-497A-4438-962C-3D2C063CF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45AB-74A7-4D06-AE8B-B7BA4E02EA33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995CB8-F2C9-4B86-A19F-E4216329F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842E35-70FF-4D1B-942E-6456E7145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74D5-3D20-4A27-82F1-50B1B829E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67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00DBA-3F37-4F87-9702-F4EC3F6AF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47E91-BF1E-477A-999B-8125B0643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EB6F6F-11C3-4DFF-9D63-9C1D1BE1C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255531-60E0-4665-96D6-0166CA02AF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0D6E1D-AEC3-4C1A-AA4C-166D2167DB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99134F-7C95-4240-B8DE-D1048F4E8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45AB-74A7-4D06-AE8B-B7BA4E02EA33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3B20BF-7F65-4D1B-8C17-041B6918D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81F0DF-B95E-429C-A524-75770D4F0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74D5-3D20-4A27-82F1-50B1B829E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9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28CB0-DCC9-45E0-8156-137C08857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76903-A964-40F8-872A-62B07539F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45AB-74A7-4D06-AE8B-B7BA4E02EA33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9DC831-5F36-4754-800D-5B1C7B341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FAA288-FEA6-42B5-BE7D-B11F92491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74D5-3D20-4A27-82F1-50B1B829E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60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181836-3AD6-4C11-8160-EF463D804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45AB-74A7-4D06-AE8B-B7BA4E02EA33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A02F7-38C9-4935-BC77-EAB967B9B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DA9AA-B733-4D6D-8DAF-39C55D31D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74D5-3D20-4A27-82F1-50B1B829EEA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picture containing looking, sitting, photo, cat&#10;&#10;Description automatically generated">
            <a:extLst>
              <a:ext uri="{FF2B5EF4-FFF2-40B4-BE49-F238E27FC236}">
                <a16:creationId xmlns:a16="http://schemas.microsoft.com/office/drawing/2014/main" id="{831A8F3F-9A78-46FD-9FD1-F4DE8FFAC0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269" y="6356350"/>
            <a:ext cx="406531" cy="38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28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73711-DDCD-41C1-9312-F79B87A82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F2EA5-1999-4ADD-B198-D636DB862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D6EB8A-7566-430D-988C-36E770DA4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D0837E-A091-4618-8204-C31B8B1AF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45AB-74A7-4D06-AE8B-B7BA4E02EA33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51609D-4FDF-4240-90AE-9206474D4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124565-7D32-403D-85A4-36DBB6BB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74D5-3D20-4A27-82F1-50B1B829E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01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66F0F-81D8-4840-8394-AF62CA289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B9A57C-D19B-4DF7-A852-208B40836D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302524-943F-43E1-96EA-283901D7E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2E2028-83A9-486A-9EC1-FADC10FE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45AB-74A7-4D06-AE8B-B7BA4E02EA33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5092F-A65A-4F11-8A85-4EFE95D0F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1485A0-53E4-4939-A90B-06E5D027F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74D5-3D20-4A27-82F1-50B1B829E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88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98D999-AF9E-4AA1-8783-49C654E9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57E35F-058D-4A5A-BB82-F0A0A442D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62325-216F-4F03-8D3A-A2C488B55C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F45AB-74A7-4D06-AE8B-B7BA4E02EA33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F484B-9A03-4663-9B23-807CA0F91E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2CDB8-7783-4F0A-83C0-5297BC618E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74D5-3D20-4A27-82F1-50B1B829E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42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F45AB-74A7-4D06-AE8B-B7BA4E02E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74D5-3D20-4A27-82F1-50B1B829EE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224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letion.global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840118669?share=copy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letion.global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F94C40-E7B2-89C6-B9AF-CD0313CB0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283" y="1555436"/>
            <a:ext cx="4733432" cy="35546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694CE8-E3F5-6FCE-90FC-4114B1AF1455}"/>
              </a:ext>
            </a:extLst>
          </p:cNvPr>
          <p:cNvSpPr txBox="1"/>
          <p:nvPr/>
        </p:nvSpPr>
        <p:spPr>
          <a:xfrm>
            <a:off x="3400326" y="512858"/>
            <a:ext cx="5391348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Completion Global</a:t>
            </a:r>
            <a:endParaRPr kumimoji="0" lang="en-US" sz="3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Innovation for the Great Commission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050B3A-7231-6EE4-3744-2C2334270E81}"/>
              </a:ext>
            </a:extLst>
          </p:cNvPr>
          <p:cNvSpPr txBox="1"/>
          <p:nvPr/>
        </p:nvSpPr>
        <p:spPr>
          <a:xfrm>
            <a:off x="2911698" y="5183197"/>
            <a:ext cx="63686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14350">
              <a:defRPr/>
            </a:pPr>
            <a:r>
              <a:rPr lang="en-US" sz="2000" dirty="0">
                <a:solidFill>
                  <a:prstClr val="white"/>
                </a:solidFill>
                <a:latin typeface="Palatino Linotype" panose="02040502050505030304" pitchFamily="18" charset="0"/>
              </a:rPr>
              <a:t>Don Allsman, CEO (</a:t>
            </a:r>
            <a:r>
              <a:rPr lang="en-US" sz="2000" dirty="0" err="1">
                <a:solidFill>
                  <a:prstClr val="white"/>
                </a:solidFill>
                <a:latin typeface="Palatino Linotype" panose="02040502050505030304" pitchFamily="18" charset="0"/>
              </a:rPr>
              <a:t>don.allsman@completion.global</a:t>
            </a:r>
            <a:r>
              <a:rPr lang="en-US" sz="2000" dirty="0">
                <a:solidFill>
                  <a:prstClr val="white"/>
                </a:solidFill>
                <a:latin typeface="Palatino Linotype" panose="02040502050505030304" pitchFamily="18" charset="0"/>
              </a:rPr>
              <a:t>)</a:t>
            </a:r>
          </a:p>
          <a:p>
            <a:pPr algn="ctr" defTabSz="514350">
              <a:defRPr/>
            </a:pPr>
            <a:r>
              <a:rPr lang="en-US" sz="2000" dirty="0">
                <a:solidFill>
                  <a:prstClr val="white"/>
                </a:solidFill>
                <a:latin typeface="Palatino Linotype" panose="02040502050505030304" pitchFamily="18" charset="0"/>
                <a:hlinkClick r:id="rId3"/>
              </a:rPr>
              <a:t>www.completion.global</a:t>
            </a:r>
            <a:endParaRPr lang="en-US" sz="2000" dirty="0">
              <a:solidFill>
                <a:prstClr val="white"/>
              </a:solidFill>
              <a:latin typeface="Palatino Linotype" panose="02040502050505030304" pitchFamily="18" charset="0"/>
            </a:endParaRPr>
          </a:p>
          <a:p>
            <a:pPr algn="ctr" defTabSz="514350">
              <a:defRPr/>
            </a:pPr>
            <a:r>
              <a:rPr lang="en-US" sz="2000" i="1" dirty="0">
                <a:solidFill>
                  <a:prstClr val="white"/>
                </a:solidFill>
                <a:latin typeface="Palatino Linotype" panose="02040502050505030304" pitchFamily="18" charset="0"/>
              </a:rPr>
              <a:t>Slides available at </a:t>
            </a:r>
            <a:r>
              <a:rPr lang="en-US" sz="2000" i="1" dirty="0" err="1">
                <a:solidFill>
                  <a:prstClr val="white"/>
                </a:solidFill>
                <a:latin typeface="Palatino Linotype" panose="02040502050505030304" pitchFamily="18" charset="0"/>
              </a:rPr>
              <a:t>completion.global</a:t>
            </a:r>
            <a:r>
              <a:rPr lang="en-US" sz="2000" i="1" dirty="0">
                <a:solidFill>
                  <a:prstClr val="white"/>
                </a:solidFill>
                <a:latin typeface="Palatino Linotype" panose="02040502050505030304" pitchFamily="18" charset="0"/>
              </a:rPr>
              <a:t>/tools for ministry</a:t>
            </a:r>
          </a:p>
        </p:txBody>
      </p:sp>
    </p:spTree>
    <p:extLst>
      <p:ext uri="{BB962C8B-B14F-4D97-AF65-F5344CB8AC3E}">
        <p14:creationId xmlns:p14="http://schemas.microsoft.com/office/powerpoint/2010/main" val="2123450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CD137-AE7E-B8B1-9044-D8E72F268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21" y="1303139"/>
            <a:ext cx="6046105" cy="35013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A38DF6-8736-5947-2AD7-51C5CAA52DDF}"/>
              </a:ext>
            </a:extLst>
          </p:cNvPr>
          <p:cNvSpPr txBox="1"/>
          <p:nvPr/>
        </p:nvSpPr>
        <p:spPr>
          <a:xfrm>
            <a:off x="1142478" y="5052172"/>
            <a:ext cx="51635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houstondiasporacoalition.net</a:t>
            </a:r>
            <a:endParaRPr kumimoji="0" lang="en-US" sz="27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09892F-A622-0456-0277-5D8E7A7C0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94" y="620964"/>
            <a:ext cx="4305328" cy="42934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A963B0-531F-CE0A-AB8C-08EFA67F2907}"/>
              </a:ext>
            </a:extLst>
          </p:cNvPr>
          <p:cNvSpPr txBox="1"/>
          <p:nvPr/>
        </p:nvSpPr>
        <p:spPr>
          <a:xfrm>
            <a:off x="6941905" y="5052172"/>
            <a:ext cx="45195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dfw.diasporacoalition.net</a:t>
            </a:r>
            <a:endParaRPr kumimoji="0" lang="en-US" sz="27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724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D43AFA-E923-68AD-4444-F7B76D70A588}"/>
              </a:ext>
            </a:extLst>
          </p:cNvPr>
          <p:cNvSpPr txBox="1"/>
          <p:nvPr/>
        </p:nvSpPr>
        <p:spPr>
          <a:xfrm>
            <a:off x="1653738" y="5258394"/>
            <a:ext cx="9464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https://vimeo.com/840118669?share=copy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361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C57F40-30FB-47A1-9865-E901A125A48A}"/>
              </a:ext>
            </a:extLst>
          </p:cNvPr>
          <p:cNvSpPr txBox="1"/>
          <p:nvPr/>
        </p:nvSpPr>
        <p:spPr>
          <a:xfrm>
            <a:off x="2717388" y="614020"/>
            <a:ext cx="6712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14350"/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DFW Diaspora Coalition Ecosystem</a:t>
            </a:r>
            <a:endParaRPr lang="en-US" sz="3200" i="1" dirty="0">
              <a:solidFill>
                <a:prstClr val="white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Picture 2" descr="A diagram of a mission field in america&#10;&#10;Description automatically generated with medium confidence">
            <a:extLst>
              <a:ext uri="{FF2B5EF4-FFF2-40B4-BE49-F238E27FC236}">
                <a16:creationId xmlns:a16="http://schemas.microsoft.com/office/drawing/2014/main" id="{41951BA1-C875-8AE4-48B0-E84CD22C9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333" y="0"/>
            <a:ext cx="8594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64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C57F40-30FB-47A1-9865-E901A125A48A}"/>
              </a:ext>
            </a:extLst>
          </p:cNvPr>
          <p:cNvSpPr txBox="1"/>
          <p:nvPr/>
        </p:nvSpPr>
        <p:spPr>
          <a:xfrm>
            <a:off x="4327603" y="614020"/>
            <a:ext cx="3491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Ecosystem Design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3D5607-9344-8BDF-37FC-5729EDC6C76B}"/>
              </a:ext>
            </a:extLst>
          </p:cNvPr>
          <p:cNvSpPr txBox="1"/>
          <p:nvPr/>
        </p:nvSpPr>
        <p:spPr>
          <a:xfrm>
            <a:off x="1101013" y="2151727"/>
            <a:ext cx="10021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>
                <a:solidFill>
                  <a:schemeClr val="bg1"/>
                </a:solidFill>
                <a:latin typeface="Palatino Linotype" panose="02040502050505030304" pitchFamily="18" charset="0"/>
              </a:rPr>
              <a:t>Directory of opportunities </a:t>
            </a:r>
          </a:p>
        </p:txBody>
      </p:sp>
      <p:pic>
        <p:nvPicPr>
          <p:cNvPr id="3" name="Picture 2" descr="A diagram of a mission field&#10;&#10;Description automatically generated">
            <a:extLst>
              <a:ext uri="{FF2B5EF4-FFF2-40B4-BE49-F238E27FC236}">
                <a16:creationId xmlns:a16="http://schemas.microsoft.com/office/drawing/2014/main" id="{224C7EA2-071F-FC05-964C-62085A46C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095" y="2308636"/>
            <a:ext cx="5311951" cy="276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54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8C66A0-3228-6265-2C10-0DDB2FC25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12357" y="-1094240"/>
            <a:ext cx="17616714" cy="1074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29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C57F40-30FB-47A1-9865-E901A125A48A}"/>
              </a:ext>
            </a:extLst>
          </p:cNvPr>
          <p:cNvSpPr txBox="1"/>
          <p:nvPr/>
        </p:nvSpPr>
        <p:spPr>
          <a:xfrm>
            <a:off x="3757636" y="260059"/>
            <a:ext cx="4676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Options for Involvement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3D5607-9344-8BDF-37FC-5729EDC6C76B}"/>
              </a:ext>
            </a:extLst>
          </p:cNvPr>
          <p:cNvSpPr txBox="1"/>
          <p:nvPr/>
        </p:nvSpPr>
        <p:spPr>
          <a:xfrm>
            <a:off x="590550" y="1090111"/>
            <a:ext cx="537591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SUPPORTING DIASPORA WORKERS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Prayer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Research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Networking &amp; Fellowship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Administration &amp; Technology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Support Raising &amp; Funding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Preparing the Incarcerated for Diaspora Ministry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EXPLORING DIASPORA MISSION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World Missions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Understanding Islam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Understanding Buddhism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Understanding Hinduism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Understanding Other Faith Backgrounds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Discipleship &amp; Church Planting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D82AD4-51E8-04F4-C2C2-BF921AF5DD71}"/>
              </a:ext>
            </a:extLst>
          </p:cNvPr>
          <p:cNvSpPr txBox="1"/>
          <p:nvPr/>
        </p:nvSpPr>
        <p:spPr>
          <a:xfrm>
            <a:off x="5966460" y="1090111"/>
            <a:ext cx="563499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STRENGTHENING DIASPORA CHURCHES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Resourcing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Sharing Property, Facility or Equipment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Specialized Support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Reaching Other Diaspora Groups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Bible and Ministry Training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ENGAGING DIASPORA NEIGHBORS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English as a Second Language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International Students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Refugee Ministry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Children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Neighbors &amp; Co-Workers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Justice &amp; Advocacy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Holistic Health &amp; Wellness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Evangelism &amp; Disciple-Making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Coaching &amp; Internships</a:t>
            </a:r>
          </a:p>
        </p:txBody>
      </p:sp>
    </p:spTree>
    <p:extLst>
      <p:ext uri="{BB962C8B-B14F-4D97-AF65-F5344CB8AC3E}">
        <p14:creationId xmlns:p14="http://schemas.microsoft.com/office/powerpoint/2010/main" val="3767608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719C22-8F93-2A05-950D-4EF4161DA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09" y="-70501"/>
            <a:ext cx="11703715" cy="707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41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C57F40-30FB-47A1-9865-E901A125A48A}"/>
              </a:ext>
            </a:extLst>
          </p:cNvPr>
          <p:cNvSpPr txBox="1"/>
          <p:nvPr/>
        </p:nvSpPr>
        <p:spPr>
          <a:xfrm>
            <a:off x="4327603" y="614020"/>
            <a:ext cx="3491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Ecosystem Design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3D5607-9344-8BDF-37FC-5729EDC6C76B}"/>
              </a:ext>
            </a:extLst>
          </p:cNvPr>
          <p:cNvSpPr txBox="1"/>
          <p:nvPr/>
        </p:nvSpPr>
        <p:spPr>
          <a:xfrm>
            <a:off x="1101013" y="2151727"/>
            <a:ext cx="10021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solidFill>
                  <a:schemeClr val="bg1"/>
                </a:solidFill>
                <a:latin typeface="Palatino Linotype" panose="02040502050505030304" pitchFamily="18" charset="0"/>
              </a:rPr>
              <a:t>Directory of opportunities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Tracking metro progress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3" name="Picture 2" descr="A diagram of a mission field&#10;&#10;Description automatically generated">
            <a:extLst>
              <a:ext uri="{FF2B5EF4-FFF2-40B4-BE49-F238E27FC236}">
                <a16:creationId xmlns:a16="http://schemas.microsoft.com/office/drawing/2014/main" id="{224C7EA2-071F-FC05-964C-62085A46C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782" y="2690336"/>
            <a:ext cx="5271190" cy="274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72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C57F40-30FB-47A1-9865-E901A125A48A}"/>
              </a:ext>
            </a:extLst>
          </p:cNvPr>
          <p:cNvSpPr txBox="1"/>
          <p:nvPr/>
        </p:nvSpPr>
        <p:spPr>
          <a:xfrm>
            <a:off x="3991967" y="156820"/>
            <a:ext cx="4162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14350"/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People Group Tracker</a:t>
            </a:r>
            <a:endParaRPr lang="en-US" sz="3200" i="1" dirty="0">
              <a:solidFill>
                <a:prstClr val="white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30DEE120-C822-CC0E-05D2-93F070BA2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7156"/>
            <a:ext cx="12192000" cy="605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02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0833BC-4B89-4439-B692-6E57F2AA379B}"/>
              </a:ext>
            </a:extLst>
          </p:cNvPr>
          <p:cNvSpPr txBox="1"/>
          <p:nvPr/>
        </p:nvSpPr>
        <p:spPr>
          <a:xfrm>
            <a:off x="2343397" y="491645"/>
            <a:ext cx="750520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Milestones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PG Identified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Prayer assigned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Practitioner assigned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Engagement strategy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Discipleship group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Indigenous church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Indigenous leadership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Homeland reproduced</a:t>
            </a:r>
          </a:p>
        </p:txBody>
      </p:sp>
    </p:spTree>
    <p:extLst>
      <p:ext uri="{BB962C8B-B14F-4D97-AF65-F5344CB8AC3E}">
        <p14:creationId xmlns:p14="http://schemas.microsoft.com/office/powerpoint/2010/main" val="1640525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2C8D17-F9B7-849A-6927-106671D93D77}"/>
              </a:ext>
            </a:extLst>
          </p:cNvPr>
          <p:cNvSpPr txBox="1"/>
          <p:nvPr/>
        </p:nvSpPr>
        <p:spPr>
          <a:xfrm>
            <a:off x="1878330" y="3136612"/>
            <a:ext cx="84353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Introductions: name, ministry, where you live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C8665C-4158-BC5E-249C-FF8C395BCBC1}"/>
              </a:ext>
            </a:extLst>
          </p:cNvPr>
          <p:cNvSpPr txBox="1"/>
          <p:nvPr/>
        </p:nvSpPr>
        <p:spPr>
          <a:xfrm>
            <a:off x="1744779" y="828289"/>
            <a:ext cx="87024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Urban Shift: </a:t>
            </a: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Launching an Urban Collaborative Ecosystem</a:t>
            </a:r>
          </a:p>
        </p:txBody>
      </p:sp>
    </p:spTree>
    <p:extLst>
      <p:ext uri="{BB962C8B-B14F-4D97-AF65-F5344CB8AC3E}">
        <p14:creationId xmlns:p14="http://schemas.microsoft.com/office/powerpoint/2010/main" val="3976367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C57F40-30FB-47A1-9865-E901A125A48A}"/>
              </a:ext>
            </a:extLst>
          </p:cNvPr>
          <p:cNvSpPr txBox="1"/>
          <p:nvPr/>
        </p:nvSpPr>
        <p:spPr>
          <a:xfrm>
            <a:off x="3732886" y="614020"/>
            <a:ext cx="46810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14350"/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DFW Diaspora Coalition</a:t>
            </a:r>
            <a:endParaRPr lang="en-US" sz="3200" i="1" dirty="0">
              <a:solidFill>
                <a:prstClr val="white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36D5CC-18BE-8789-AE83-0BE375D1E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987"/>
            <a:ext cx="12192000" cy="619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89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0833BC-4B89-4439-B692-6E57F2AA379B}"/>
              </a:ext>
            </a:extLst>
          </p:cNvPr>
          <p:cNvSpPr txBox="1"/>
          <p:nvPr/>
        </p:nvSpPr>
        <p:spPr>
          <a:xfrm>
            <a:off x="1204404" y="789137"/>
            <a:ext cx="97831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PGT Collaboration Benefits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Real-time information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Minimizes duplication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Efficient engagement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Identifies gaps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Prayer support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600" dirty="0">
              <a:solidFill>
                <a:prstClr val="white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18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C57F40-30FB-47A1-9865-E901A125A48A}"/>
              </a:ext>
            </a:extLst>
          </p:cNvPr>
          <p:cNvSpPr txBox="1"/>
          <p:nvPr/>
        </p:nvSpPr>
        <p:spPr>
          <a:xfrm>
            <a:off x="3560107" y="2844225"/>
            <a:ext cx="46131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Q&amp;A for Eldon and Don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959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C57F40-30FB-47A1-9865-E901A125A48A}"/>
              </a:ext>
            </a:extLst>
          </p:cNvPr>
          <p:cNvSpPr txBox="1"/>
          <p:nvPr/>
        </p:nvSpPr>
        <p:spPr>
          <a:xfrm>
            <a:off x="2717388" y="614020"/>
            <a:ext cx="6712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14350"/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DFW Diaspora Coalition Ecosystem</a:t>
            </a:r>
            <a:endParaRPr lang="en-US" sz="3200" i="1" dirty="0">
              <a:solidFill>
                <a:prstClr val="white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Picture 2" descr="A diagram of a mission field in america&#10;&#10;Description automatically generated with medium confidence">
            <a:extLst>
              <a:ext uri="{FF2B5EF4-FFF2-40B4-BE49-F238E27FC236}">
                <a16:creationId xmlns:a16="http://schemas.microsoft.com/office/drawing/2014/main" id="{41951BA1-C875-8AE4-48B0-E84CD22C9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333" y="0"/>
            <a:ext cx="8594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29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C57F40-30FB-47A1-9865-E901A125A48A}"/>
              </a:ext>
            </a:extLst>
          </p:cNvPr>
          <p:cNvSpPr txBox="1"/>
          <p:nvPr/>
        </p:nvSpPr>
        <p:spPr>
          <a:xfrm>
            <a:off x="4327603" y="614020"/>
            <a:ext cx="3491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Ecosystem Design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3D5607-9344-8BDF-37FC-5729EDC6C76B}"/>
              </a:ext>
            </a:extLst>
          </p:cNvPr>
          <p:cNvSpPr txBox="1"/>
          <p:nvPr/>
        </p:nvSpPr>
        <p:spPr>
          <a:xfrm>
            <a:off x="1101013" y="2151727"/>
            <a:ext cx="10021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Directory of opportunities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Tracking metro progress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Intra-member communication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3" name="Picture 2" descr="A diagram of a mission field&#10;&#10;Description automatically generated">
            <a:extLst>
              <a:ext uri="{FF2B5EF4-FFF2-40B4-BE49-F238E27FC236}">
                <a16:creationId xmlns:a16="http://schemas.microsoft.com/office/drawing/2014/main" id="{224C7EA2-071F-FC05-964C-62085A46C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198" y="3343590"/>
            <a:ext cx="4702899" cy="24449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00D804-E988-DA54-0F3D-A1819E742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629" y="3939263"/>
            <a:ext cx="3063940" cy="204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313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C57F40-30FB-47A1-9865-E901A125A48A}"/>
              </a:ext>
            </a:extLst>
          </p:cNvPr>
          <p:cNvSpPr txBox="1"/>
          <p:nvPr/>
        </p:nvSpPr>
        <p:spPr>
          <a:xfrm>
            <a:off x="4327603" y="614020"/>
            <a:ext cx="3491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Ecosystem Design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3D5607-9344-8BDF-37FC-5729EDC6C76B}"/>
              </a:ext>
            </a:extLst>
          </p:cNvPr>
          <p:cNvSpPr txBox="1"/>
          <p:nvPr/>
        </p:nvSpPr>
        <p:spPr>
          <a:xfrm>
            <a:off x="1101013" y="2151727"/>
            <a:ext cx="100210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Directory of opportunities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Tracking metro progress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solidFill>
                  <a:schemeClr val="bg1"/>
                </a:solidFill>
                <a:latin typeface="Palatino Linotype" panose="02040502050505030304" pitchFamily="18" charset="0"/>
              </a:rPr>
              <a:t>Intra-member communication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Training for engagement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Multiple avenues (philosophy, doctrine)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Basic missions to cross-cultural discipleship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3" name="Picture 2" descr="A diagram of a mission field&#10;&#10;Description automatically generated">
            <a:extLst>
              <a:ext uri="{FF2B5EF4-FFF2-40B4-BE49-F238E27FC236}">
                <a16:creationId xmlns:a16="http://schemas.microsoft.com/office/drawing/2014/main" id="{224C7EA2-071F-FC05-964C-62085A46C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046" y="1841627"/>
            <a:ext cx="4466716" cy="232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663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C57F40-30FB-47A1-9865-E901A125A48A}"/>
              </a:ext>
            </a:extLst>
          </p:cNvPr>
          <p:cNvSpPr txBox="1"/>
          <p:nvPr/>
        </p:nvSpPr>
        <p:spPr>
          <a:xfrm>
            <a:off x="4327603" y="614020"/>
            <a:ext cx="3491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Ecosystem Design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3D5607-9344-8BDF-37FC-5729EDC6C76B}"/>
              </a:ext>
            </a:extLst>
          </p:cNvPr>
          <p:cNvSpPr txBox="1"/>
          <p:nvPr/>
        </p:nvSpPr>
        <p:spPr>
          <a:xfrm>
            <a:off x="1101013" y="2151727"/>
            <a:ext cx="1002107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Directory of opportunities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Tracking metro progress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solidFill>
                  <a:schemeClr val="bg1"/>
                </a:solidFill>
                <a:latin typeface="Palatino Linotype" panose="02040502050505030304" pitchFamily="18" charset="0"/>
              </a:rPr>
              <a:t>Intra-member communication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Training for engagement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Involving all ethnicities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Whole Church (Black/Hispanic/Asian, Diaspora)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More workers AND witness to diaspora (history)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Changing communities (need trusted help)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3" name="Picture 2" descr="A diagram of a mission field&#10;&#10;Description automatically generated">
            <a:extLst>
              <a:ext uri="{FF2B5EF4-FFF2-40B4-BE49-F238E27FC236}">
                <a16:creationId xmlns:a16="http://schemas.microsoft.com/office/drawing/2014/main" id="{224C7EA2-071F-FC05-964C-62085A46C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480" y="2151727"/>
            <a:ext cx="4722711" cy="245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004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C57F40-30FB-47A1-9865-E901A125A48A}"/>
              </a:ext>
            </a:extLst>
          </p:cNvPr>
          <p:cNvSpPr txBox="1"/>
          <p:nvPr/>
        </p:nvSpPr>
        <p:spPr>
          <a:xfrm>
            <a:off x="4327603" y="614020"/>
            <a:ext cx="3491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Ecosystem Design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3D5607-9344-8BDF-37FC-5729EDC6C76B}"/>
              </a:ext>
            </a:extLst>
          </p:cNvPr>
          <p:cNvSpPr txBox="1"/>
          <p:nvPr/>
        </p:nvSpPr>
        <p:spPr>
          <a:xfrm>
            <a:off x="1101013" y="2151727"/>
            <a:ext cx="1002107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Directory of opportunities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Tracking metro progress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solidFill>
                  <a:schemeClr val="bg1"/>
                </a:solidFill>
                <a:latin typeface="Palatino Linotype" panose="02040502050505030304" pitchFamily="18" charset="0"/>
              </a:rPr>
              <a:t>Intra-member communication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Training for engagement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Involving all ethnicities: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dirty="0">
              <a:solidFill>
                <a:schemeClr val="accent4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Reconcilation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Fellowship</a:t>
            </a:r>
          </a:p>
        </p:txBody>
      </p:sp>
      <p:pic>
        <p:nvPicPr>
          <p:cNvPr id="3" name="Picture 2" descr="A diagram of a mission field&#10;&#10;Description automatically generated">
            <a:extLst>
              <a:ext uri="{FF2B5EF4-FFF2-40B4-BE49-F238E27FC236}">
                <a16:creationId xmlns:a16="http://schemas.microsoft.com/office/drawing/2014/main" id="{224C7EA2-071F-FC05-964C-62085A46C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28" y="2282765"/>
            <a:ext cx="4409583" cy="229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141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C57F40-30FB-47A1-9865-E901A125A48A}"/>
              </a:ext>
            </a:extLst>
          </p:cNvPr>
          <p:cNvSpPr txBox="1"/>
          <p:nvPr/>
        </p:nvSpPr>
        <p:spPr>
          <a:xfrm>
            <a:off x="4327603" y="614020"/>
            <a:ext cx="3491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Ecosystem Design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3D5607-9344-8BDF-37FC-5729EDC6C76B}"/>
              </a:ext>
            </a:extLst>
          </p:cNvPr>
          <p:cNvSpPr txBox="1"/>
          <p:nvPr/>
        </p:nvSpPr>
        <p:spPr>
          <a:xfrm>
            <a:off x="1101013" y="2151727"/>
            <a:ext cx="100210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Directory of opportunities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Tracking metro progress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solidFill>
                  <a:schemeClr val="bg1"/>
                </a:solidFill>
                <a:latin typeface="Palatino Linotype" panose="02040502050505030304" pitchFamily="18" charset="0"/>
              </a:rPr>
              <a:t>Intra-member communication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Training for engagement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Involving all ethnicities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Field to Force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3" name="Picture 2" descr="A diagram of a mission field&#10;&#10;Description automatically generated">
            <a:extLst>
              <a:ext uri="{FF2B5EF4-FFF2-40B4-BE49-F238E27FC236}">
                <a16:creationId xmlns:a16="http://schemas.microsoft.com/office/drawing/2014/main" id="{224C7EA2-071F-FC05-964C-62085A46C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436" y="4166483"/>
            <a:ext cx="4970680" cy="258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43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C57F40-30FB-47A1-9865-E901A125A48A}"/>
              </a:ext>
            </a:extLst>
          </p:cNvPr>
          <p:cNvSpPr txBox="1"/>
          <p:nvPr/>
        </p:nvSpPr>
        <p:spPr>
          <a:xfrm>
            <a:off x="4327609" y="614020"/>
            <a:ext cx="3491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Ecosystem Design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3D5607-9344-8BDF-37FC-5729EDC6C76B}"/>
              </a:ext>
            </a:extLst>
          </p:cNvPr>
          <p:cNvSpPr txBox="1"/>
          <p:nvPr/>
        </p:nvSpPr>
        <p:spPr>
          <a:xfrm>
            <a:off x="793101" y="1395947"/>
            <a:ext cx="102684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From Mission Field to Mission Force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Bible training in 25 Texas prisons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Source of cross-cultural workers</a:t>
            </a:r>
          </a:p>
          <a:p>
            <a:pPr marL="514350" indent="-514350"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Source of energy and boldness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3-step deployment (inside, re-entry, placement)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C7E357-61E3-CD96-5486-4D5B06A8C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530" y="4902072"/>
            <a:ext cx="3782853" cy="14583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D17894-2078-6F8A-DD15-FEB95C5FC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618" y="5351248"/>
            <a:ext cx="3071889" cy="55998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A diagram of a mission field&#10;&#10;Description automatically generated">
            <a:extLst>
              <a:ext uri="{FF2B5EF4-FFF2-40B4-BE49-F238E27FC236}">
                <a16:creationId xmlns:a16="http://schemas.microsoft.com/office/drawing/2014/main" id="{CE41A6D5-B6D9-6824-3338-F05387A16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270" y="1743029"/>
            <a:ext cx="3973285" cy="206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88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ECB9646-80DC-4821-9314-600A92060237}"/>
              </a:ext>
            </a:extLst>
          </p:cNvPr>
          <p:cNvSpPr txBox="1"/>
          <p:nvPr/>
        </p:nvSpPr>
        <p:spPr>
          <a:xfrm>
            <a:off x="3400326" y="619866"/>
            <a:ext cx="5391348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Completion Global</a:t>
            </a:r>
            <a:endParaRPr kumimoji="0" lang="en-US" sz="3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Innovation for the Great Commission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47F00C-4A2C-FA3D-656A-BDF78EA39879}"/>
              </a:ext>
            </a:extLst>
          </p:cNvPr>
          <p:cNvSpPr txBox="1"/>
          <p:nvPr/>
        </p:nvSpPr>
        <p:spPr>
          <a:xfrm>
            <a:off x="1144868" y="2108738"/>
            <a:ext cx="95890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Two passions: ta ethne and everyone involved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Inspire Church to world missions (diaspora)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Empower the under-represented (field to force)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Create crowdsourcing tools (full participation)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F6907A-DE93-DC46-3FFA-AA0BC00C6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5" y="413515"/>
            <a:ext cx="1565811" cy="117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05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0833BC-4B89-4439-B692-6E57F2AA379B}"/>
              </a:ext>
            </a:extLst>
          </p:cNvPr>
          <p:cNvSpPr txBox="1"/>
          <p:nvPr/>
        </p:nvSpPr>
        <p:spPr>
          <a:xfrm>
            <a:off x="1003177" y="1997839"/>
            <a:ext cx="100583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Retention of organizational identity (connect silos)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Minimum commitments (time/money)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Serve the church (agencies leading)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Sharing the load (reduce a full plates)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Honor other networks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199587-5587-2313-77F3-AD1BBCB2FD7D}"/>
              </a:ext>
            </a:extLst>
          </p:cNvPr>
          <p:cNvSpPr txBox="1"/>
          <p:nvPr/>
        </p:nvSpPr>
        <p:spPr>
          <a:xfrm>
            <a:off x="4484824" y="1003634"/>
            <a:ext cx="3222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Lessons Learned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6390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B52C94-57C5-71F5-D470-2FEC7423E9B9}"/>
              </a:ext>
            </a:extLst>
          </p:cNvPr>
          <p:cNvSpPr/>
          <p:nvPr/>
        </p:nvSpPr>
        <p:spPr>
          <a:xfrm>
            <a:off x="-74645" y="1324946"/>
            <a:ext cx="12266645" cy="562636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C57F40-30FB-47A1-9865-E901A125A48A}"/>
              </a:ext>
            </a:extLst>
          </p:cNvPr>
          <p:cNvSpPr txBox="1"/>
          <p:nvPr/>
        </p:nvSpPr>
        <p:spPr>
          <a:xfrm>
            <a:off x="3593727" y="614020"/>
            <a:ext cx="49594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Honor Existing Networks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23E79EC-A8B8-7927-E0AE-0EA04CAB05B6}"/>
              </a:ext>
            </a:extLst>
          </p:cNvPr>
          <p:cNvSpPr/>
          <p:nvPr/>
        </p:nvSpPr>
        <p:spPr>
          <a:xfrm>
            <a:off x="569167" y="1405754"/>
            <a:ext cx="4282751" cy="30417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Specialty networks (ISM)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700F598-47C5-56F1-62A3-EBBC5ABEF9B4}"/>
              </a:ext>
            </a:extLst>
          </p:cNvPr>
          <p:cNvSpPr/>
          <p:nvPr/>
        </p:nvSpPr>
        <p:spPr>
          <a:xfrm>
            <a:off x="5169160" y="1405754"/>
            <a:ext cx="3885466" cy="30417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Ministry philosophy networks (DMM)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2F89971-F81F-85C8-6574-9B41003F619C}"/>
              </a:ext>
            </a:extLst>
          </p:cNvPr>
          <p:cNvSpPr/>
          <p:nvPr/>
        </p:nvSpPr>
        <p:spPr>
          <a:xfrm>
            <a:off x="2770346" y="3640522"/>
            <a:ext cx="4114799" cy="304178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Denominational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(Baptist)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FCDE695-DCE7-F7C4-2FDC-7C796AB3698C}"/>
              </a:ext>
            </a:extLst>
          </p:cNvPr>
          <p:cNvSpPr/>
          <p:nvPr/>
        </p:nvSpPr>
        <p:spPr>
          <a:xfrm>
            <a:off x="7491749" y="3615583"/>
            <a:ext cx="3760237" cy="304178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Mobilization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Networks (DFW Mobilizers)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87C30-A99C-A17A-E3EE-674476DA01A9}"/>
              </a:ext>
            </a:extLst>
          </p:cNvPr>
          <p:cNvSpPr txBox="1"/>
          <p:nvPr/>
        </p:nvSpPr>
        <p:spPr>
          <a:xfrm>
            <a:off x="9278538" y="1802523"/>
            <a:ext cx="26895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DFW Diaspora Coalition</a:t>
            </a:r>
          </a:p>
        </p:txBody>
      </p:sp>
    </p:spTree>
    <p:extLst>
      <p:ext uri="{BB962C8B-B14F-4D97-AF65-F5344CB8AC3E}">
        <p14:creationId xmlns:p14="http://schemas.microsoft.com/office/powerpoint/2010/main" val="4091712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0833BC-4B89-4439-B692-6E57F2AA379B}"/>
              </a:ext>
            </a:extLst>
          </p:cNvPr>
          <p:cNvSpPr txBox="1"/>
          <p:nvPr/>
        </p:nvSpPr>
        <p:spPr>
          <a:xfrm>
            <a:off x="1003177" y="1997839"/>
            <a:ext cx="100583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Retention of organizational identity (connect silos)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Minimum commitments (time/money)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Serve the church (agencies leading)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Sharing the load (reduce a full plates)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Honor other networks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Offer tools but let collaboration be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organi</a:t>
            </a:r>
            <a:r>
              <a:rPr lang="en-US" sz="3200" dirty="0">
                <a:solidFill>
                  <a:srgbClr val="FFFF00"/>
                </a:solidFill>
                <a:latin typeface="Palatino Linotype" panose="02040502050505030304" pitchFamily="18" charset="0"/>
              </a:rPr>
              <a:t>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199587-5587-2313-77F3-AD1BBCB2FD7D}"/>
              </a:ext>
            </a:extLst>
          </p:cNvPr>
          <p:cNvSpPr txBox="1"/>
          <p:nvPr/>
        </p:nvSpPr>
        <p:spPr>
          <a:xfrm>
            <a:off x="4484824" y="1003634"/>
            <a:ext cx="3222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Lessons Learned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572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C57F40-30FB-47A1-9865-E901A125A48A}"/>
              </a:ext>
            </a:extLst>
          </p:cNvPr>
          <p:cNvSpPr txBox="1"/>
          <p:nvPr/>
        </p:nvSpPr>
        <p:spPr>
          <a:xfrm>
            <a:off x="3890885" y="614020"/>
            <a:ext cx="4365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Tools vs. </a:t>
            </a: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Collaboration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518A31-A7D3-F684-9DAE-C7F8A8FBC1C8}"/>
              </a:ext>
            </a:extLst>
          </p:cNvPr>
          <p:cNvSpPr txBox="1"/>
          <p:nvPr/>
        </p:nvSpPr>
        <p:spPr>
          <a:xfrm>
            <a:off x="1072230" y="1918528"/>
            <a:ext cx="100024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“You can build it, we can help”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We will create the tools to begin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dirty="0">
              <a:solidFill>
                <a:prstClr val="white"/>
              </a:solidFill>
              <a:latin typeface="Palatino Linotype" panose="0204050205050503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You do the collaboration</a:t>
            </a:r>
          </a:p>
        </p:txBody>
      </p:sp>
    </p:spTree>
    <p:extLst>
      <p:ext uri="{BB962C8B-B14F-4D97-AF65-F5344CB8AC3E}">
        <p14:creationId xmlns:p14="http://schemas.microsoft.com/office/powerpoint/2010/main" val="8839788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0833BC-4B89-4439-B692-6E57F2AA379B}"/>
              </a:ext>
            </a:extLst>
          </p:cNvPr>
          <p:cNvSpPr txBox="1"/>
          <p:nvPr/>
        </p:nvSpPr>
        <p:spPr>
          <a:xfrm>
            <a:off x="1066799" y="1226563"/>
            <a:ext cx="10058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At least three people committed to launch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Agree on mission, vision, values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199587-5587-2313-77F3-AD1BBCB2FD7D}"/>
              </a:ext>
            </a:extLst>
          </p:cNvPr>
          <p:cNvSpPr txBox="1"/>
          <p:nvPr/>
        </p:nvSpPr>
        <p:spPr>
          <a:xfrm>
            <a:off x="4556155" y="486800"/>
            <a:ext cx="30796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Steps to Launch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1744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0833BC-4B89-4439-B692-6E57F2AA379B}"/>
              </a:ext>
            </a:extLst>
          </p:cNvPr>
          <p:cNvSpPr txBox="1"/>
          <p:nvPr/>
        </p:nvSpPr>
        <p:spPr>
          <a:xfrm>
            <a:off x="987551" y="1603241"/>
            <a:ext cx="102733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>
                <a:solidFill>
                  <a:schemeClr val="bg1"/>
                </a:solidFill>
                <a:latin typeface="Palatino Linotype" panose="02040502050505030304" pitchFamily="18" charset="0"/>
              </a:rPr>
              <a:t>Mission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Palatino Linotype" panose="02040502050505030304" pitchFamily="18" charset="0"/>
              </a:rPr>
              <a:t>Convene a local, organic network of people offering holistic ministry, evangelism, discipleship, church planting, and church leadership development for DFW’s diaspora people groups until such time that there are no remaining unengaged-unreached people groups on the earth.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C57F40-30FB-47A1-9865-E901A125A48A}"/>
              </a:ext>
            </a:extLst>
          </p:cNvPr>
          <p:cNvSpPr txBox="1"/>
          <p:nvPr/>
        </p:nvSpPr>
        <p:spPr>
          <a:xfrm>
            <a:off x="3732889" y="614020"/>
            <a:ext cx="46810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14350"/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DFW Diaspora Coalition</a:t>
            </a:r>
            <a:endParaRPr lang="en-US" sz="3200" i="1" dirty="0">
              <a:solidFill>
                <a:prstClr val="white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1718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0833BC-4B89-4439-B692-6E57F2AA379B}"/>
              </a:ext>
            </a:extLst>
          </p:cNvPr>
          <p:cNvSpPr txBox="1"/>
          <p:nvPr/>
        </p:nvSpPr>
        <p:spPr>
          <a:xfrm>
            <a:off x="1435488" y="1997839"/>
            <a:ext cx="92758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Initial Vision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Develop a city-wide strategy to establish indigenously-led churches among every UPG in DFW until each one plants a church among its homeland people.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C57F40-30FB-47A1-9865-E901A125A48A}"/>
              </a:ext>
            </a:extLst>
          </p:cNvPr>
          <p:cNvSpPr txBox="1"/>
          <p:nvPr/>
        </p:nvSpPr>
        <p:spPr>
          <a:xfrm>
            <a:off x="3732886" y="614020"/>
            <a:ext cx="46810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DFW Diaspora Coalition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8049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0833BC-4B89-4439-B692-6E57F2AA379B}"/>
              </a:ext>
            </a:extLst>
          </p:cNvPr>
          <p:cNvSpPr txBox="1"/>
          <p:nvPr/>
        </p:nvSpPr>
        <p:spPr>
          <a:xfrm>
            <a:off x="1545216" y="1997839"/>
            <a:ext cx="92758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Values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Build on local history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Every-believer participation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Deference to culture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Reaching the world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Honoring member distinctives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C57F40-30FB-47A1-9865-E901A125A48A}"/>
              </a:ext>
            </a:extLst>
          </p:cNvPr>
          <p:cNvSpPr txBox="1"/>
          <p:nvPr/>
        </p:nvSpPr>
        <p:spPr>
          <a:xfrm>
            <a:off x="3732886" y="614020"/>
            <a:ext cx="46810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DFW Diaspora Coalition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4631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0833BC-4B89-4439-B692-6E57F2AA379B}"/>
              </a:ext>
            </a:extLst>
          </p:cNvPr>
          <p:cNvSpPr txBox="1"/>
          <p:nvPr/>
        </p:nvSpPr>
        <p:spPr>
          <a:xfrm>
            <a:off x="1349538" y="1997839"/>
            <a:ext cx="94929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Phases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Develop ecosystem and invite others as peers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UPGs reproduce in the homeland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Move to indigeneity (diaspora take ownership)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C57F40-30FB-47A1-9865-E901A125A48A}"/>
              </a:ext>
            </a:extLst>
          </p:cNvPr>
          <p:cNvSpPr txBox="1"/>
          <p:nvPr/>
        </p:nvSpPr>
        <p:spPr>
          <a:xfrm>
            <a:off x="3732886" y="614020"/>
            <a:ext cx="46810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DFW Diaspora Coalition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1610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0833BC-4B89-4439-B692-6E57F2AA379B}"/>
              </a:ext>
            </a:extLst>
          </p:cNvPr>
          <p:cNvSpPr txBox="1"/>
          <p:nvPr/>
        </p:nvSpPr>
        <p:spPr>
          <a:xfrm>
            <a:off x="1066799" y="1226563"/>
            <a:ext cx="1005839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At least three people committed to launch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Agree on mission, vision, values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solidFill>
                  <a:srgbClr val="FFFF00"/>
                </a:solidFill>
                <a:latin typeface="Palatino Linotype" panose="02040502050505030304" pitchFamily="18" charset="0"/>
              </a:rPr>
              <a:t>Person overseeing website, tracking, IM platform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Invite people to informational meetings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Launch IM platform (Slack)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Populate directory website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Pilot test tracking (PGT)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Keep inviting people (ethnicity, field to force)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Offer resources to pastors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Develop and execute annual objectives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199587-5587-2313-77F3-AD1BBCB2FD7D}"/>
              </a:ext>
            </a:extLst>
          </p:cNvPr>
          <p:cNvSpPr txBox="1"/>
          <p:nvPr/>
        </p:nvSpPr>
        <p:spPr>
          <a:xfrm>
            <a:off x="4556155" y="486800"/>
            <a:ext cx="30796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Steps to Launch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908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0833BC-4B89-4439-B692-6E57F2AA379B}"/>
              </a:ext>
            </a:extLst>
          </p:cNvPr>
          <p:cNvSpPr txBox="1"/>
          <p:nvPr/>
        </p:nvSpPr>
        <p:spPr>
          <a:xfrm>
            <a:off x="1744779" y="2485952"/>
            <a:ext cx="877479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i="1" kern="100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Cities encapsulate the challenges of our rapidly shifting world. How creating a network or “collaborative ecosystem” in urban centers can empower ministries, foster partnerships, and lead to more effective, innovative outreach around the challenge of diaspora and unreached peoples.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C57F40-30FB-47A1-9865-E901A125A48A}"/>
              </a:ext>
            </a:extLst>
          </p:cNvPr>
          <p:cNvSpPr txBox="1"/>
          <p:nvPr/>
        </p:nvSpPr>
        <p:spPr>
          <a:xfrm>
            <a:off x="1744779" y="828289"/>
            <a:ext cx="87024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Urban Shift: </a:t>
            </a: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Launching an Urban Collaborative Ecosystem</a:t>
            </a:r>
          </a:p>
        </p:txBody>
      </p:sp>
    </p:spTree>
    <p:extLst>
      <p:ext uri="{BB962C8B-B14F-4D97-AF65-F5344CB8AC3E}">
        <p14:creationId xmlns:p14="http://schemas.microsoft.com/office/powerpoint/2010/main" val="38832162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0833BC-4B89-4439-B692-6E57F2AA379B}"/>
              </a:ext>
            </a:extLst>
          </p:cNvPr>
          <p:cNvSpPr txBox="1"/>
          <p:nvPr/>
        </p:nvSpPr>
        <p:spPr>
          <a:xfrm>
            <a:off x="1066799" y="1226563"/>
            <a:ext cx="100583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Website directory: free if hosted locally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People group tracker: free if hosted locally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Slack platform: free version available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If tech support is desired: $XX/month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199587-5587-2313-77F3-AD1BBCB2FD7D}"/>
              </a:ext>
            </a:extLst>
          </p:cNvPr>
          <p:cNvSpPr txBox="1"/>
          <p:nvPr/>
        </p:nvSpPr>
        <p:spPr>
          <a:xfrm>
            <a:off x="5503529" y="486800"/>
            <a:ext cx="1184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Costs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872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F94C40-E7B2-89C6-B9AF-CD0313CB0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283" y="1555436"/>
            <a:ext cx="4733432" cy="35546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694CE8-E3F5-6FCE-90FC-4114B1AF1455}"/>
              </a:ext>
            </a:extLst>
          </p:cNvPr>
          <p:cNvSpPr txBox="1"/>
          <p:nvPr/>
        </p:nvSpPr>
        <p:spPr>
          <a:xfrm>
            <a:off x="3400326" y="512858"/>
            <a:ext cx="5391348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Completion Global</a:t>
            </a:r>
            <a:endParaRPr kumimoji="0" lang="en-US" sz="3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Innovation for the Great Commission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050B3A-7231-6EE4-3744-2C2334270E81}"/>
              </a:ext>
            </a:extLst>
          </p:cNvPr>
          <p:cNvSpPr txBox="1"/>
          <p:nvPr/>
        </p:nvSpPr>
        <p:spPr>
          <a:xfrm>
            <a:off x="2989059" y="5183197"/>
            <a:ext cx="62138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14350">
              <a:defRPr/>
            </a:pPr>
            <a:r>
              <a:rPr lang="en-US" sz="2000" dirty="0">
                <a:solidFill>
                  <a:prstClr val="white"/>
                </a:solidFill>
                <a:latin typeface="Palatino Linotype" panose="02040502050505030304" pitchFamily="18" charset="0"/>
              </a:rPr>
              <a:t>Don Allsman, CEO (</a:t>
            </a:r>
            <a:r>
              <a:rPr lang="en-US" sz="2000" dirty="0" err="1">
                <a:solidFill>
                  <a:prstClr val="white"/>
                </a:solidFill>
                <a:latin typeface="Palatino Linotype" panose="02040502050505030304" pitchFamily="18" charset="0"/>
              </a:rPr>
              <a:t>don.allsman@completion.global</a:t>
            </a:r>
            <a:r>
              <a:rPr lang="en-US" sz="2000" dirty="0">
                <a:solidFill>
                  <a:prstClr val="white"/>
                </a:solidFill>
                <a:latin typeface="Palatino Linotype" panose="02040502050505030304" pitchFamily="18" charset="0"/>
              </a:rPr>
              <a:t>)</a:t>
            </a:r>
          </a:p>
          <a:p>
            <a:pPr algn="ctr" defTabSz="514350">
              <a:defRPr/>
            </a:pPr>
            <a:r>
              <a:rPr lang="en-US" sz="2000" dirty="0">
                <a:solidFill>
                  <a:prstClr val="white"/>
                </a:solidFill>
                <a:latin typeface="Palatino Linotype" panose="02040502050505030304" pitchFamily="18" charset="0"/>
                <a:hlinkClick r:id="rId3"/>
              </a:rPr>
              <a:t>www.completion.global</a:t>
            </a:r>
            <a:endParaRPr lang="en-US" sz="2000" dirty="0">
              <a:solidFill>
                <a:prstClr val="white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29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C8665C-4158-BC5E-249C-FF8C395BCBC1}"/>
              </a:ext>
            </a:extLst>
          </p:cNvPr>
          <p:cNvSpPr txBox="1"/>
          <p:nvPr/>
        </p:nvSpPr>
        <p:spPr>
          <a:xfrm>
            <a:off x="4229410" y="366266"/>
            <a:ext cx="41903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Eldon Porter</a:t>
            </a: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Linking Global Voices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3" name="VID-20230829-WA0000">
            <a:hlinkClick r:id="" action="ppaction://media"/>
            <a:extLst>
              <a:ext uri="{FF2B5EF4-FFF2-40B4-BE49-F238E27FC236}">
                <a16:creationId xmlns:a16="http://schemas.microsoft.com/office/drawing/2014/main" id="{BAC21CE8-00B9-A21B-1AF8-DCF34C824A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9733" y="1647825"/>
            <a:ext cx="7992533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2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E2FD47-7238-3F64-6A53-D1FDFC1A1609}"/>
              </a:ext>
            </a:extLst>
          </p:cNvPr>
          <p:cNvSpPr txBox="1"/>
          <p:nvPr/>
        </p:nvSpPr>
        <p:spPr>
          <a:xfrm>
            <a:off x="1455089" y="1281802"/>
            <a:ext cx="943024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Case studies: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Networked, </a:t>
            </a: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Urban, D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iaspora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Ecosystems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dirty="0">
              <a:solidFill>
                <a:prstClr val="white"/>
              </a:solidFill>
              <a:latin typeface="Palatino Linotype" panose="02040502050505030304" pitchFamily="18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Why an ecosystem?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What does an ecosystem look like?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Q&amp;A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Lessons learned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Steps to launch ecosystem in your city</a:t>
            </a:r>
          </a:p>
        </p:txBody>
      </p:sp>
    </p:spTree>
    <p:extLst>
      <p:ext uri="{BB962C8B-B14F-4D97-AF65-F5344CB8AC3E}">
        <p14:creationId xmlns:p14="http://schemas.microsoft.com/office/powerpoint/2010/main" val="176336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599EC5-7A20-4F6D-A982-04E5A4B7AE72}"/>
              </a:ext>
            </a:extLst>
          </p:cNvPr>
          <p:cNvSpPr txBox="1"/>
          <p:nvPr/>
        </p:nvSpPr>
        <p:spPr>
          <a:xfrm>
            <a:off x="246185" y="1446019"/>
            <a:ext cx="3757451" cy="19389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UPG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*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America (Diaspora)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Professionals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Immigrants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Refugees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Students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C57F40-30FB-47A1-9865-E901A125A48A}"/>
              </a:ext>
            </a:extLst>
          </p:cNvPr>
          <p:cNvSpPr txBox="1"/>
          <p:nvPr/>
        </p:nvSpPr>
        <p:spPr>
          <a:xfrm>
            <a:off x="3136585" y="614020"/>
            <a:ext cx="58737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Why: The Opportunity </a:t>
            </a: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is Great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C15ECB-4EE3-45A0-9613-24FEAD981DF9}"/>
              </a:ext>
            </a:extLst>
          </p:cNvPr>
          <p:cNvSpPr txBox="1"/>
          <p:nvPr/>
        </p:nvSpPr>
        <p:spPr>
          <a:xfrm>
            <a:off x="4384431" y="3055886"/>
            <a:ext cx="3423137" cy="19389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Friends/family (oikos)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Asia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Africa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Latin America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Europe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26E283-E5AA-4871-889C-432ECCBBF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3345" y="4738880"/>
            <a:ext cx="3633531" cy="201361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69D3E84-EE63-491C-9E88-8BBD31F4DEC4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4003636" y="1874982"/>
            <a:ext cx="2092364" cy="1180904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38245E8-DF22-4F30-B13D-7268B487CF96}"/>
              </a:ext>
            </a:extLst>
          </p:cNvPr>
          <p:cNvCxnSpPr>
            <a:cxnSpLocks/>
          </p:cNvCxnSpPr>
          <p:nvPr/>
        </p:nvCxnSpPr>
        <p:spPr>
          <a:xfrm>
            <a:off x="7807568" y="4036792"/>
            <a:ext cx="1327640" cy="834146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C64A0D8-0BB2-454A-A308-F26215DB1527}"/>
              </a:ext>
            </a:extLst>
          </p:cNvPr>
          <p:cNvSpPr/>
          <p:nvPr/>
        </p:nvSpPr>
        <p:spPr>
          <a:xfrm>
            <a:off x="4672268" y="1649121"/>
            <a:ext cx="3341077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 panose="02020502060401020303" pitchFamily="18" charset="0"/>
                <a:ea typeface="+mn-ea"/>
                <a:cs typeface="+mn-cs"/>
              </a:rPr>
              <a:t>Videostreaming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 panose="02020502060401020303" pitchFamily="18" charset="0"/>
                <a:ea typeface="+mn-ea"/>
                <a:cs typeface="+mn-cs"/>
              </a:rPr>
              <a:t>, cell phone discipleship and church planting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428607-D789-42BB-A8CE-13A740F71095}"/>
              </a:ext>
            </a:extLst>
          </p:cNvPr>
          <p:cNvSpPr/>
          <p:nvPr/>
        </p:nvSpPr>
        <p:spPr>
          <a:xfrm>
            <a:off x="8180933" y="4036792"/>
            <a:ext cx="2827039" cy="3857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 panose="02020502060401020303" pitchFamily="18" charset="0"/>
                <a:ea typeface="+mn-ea"/>
                <a:cs typeface="+mn-cs"/>
              </a:rPr>
              <a:t>Visit near-culture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 panose="02020502060401020303" pitchFamily="18" charset="0"/>
                <a:ea typeface="+mn-ea"/>
                <a:cs typeface="+mn-cs"/>
              </a:rPr>
              <a:t>uupgs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 panose="02020502060401020303" pitchFamily="18" charset="0"/>
                <a:ea typeface="+mn-ea"/>
                <a:cs typeface="+mn-cs"/>
              </a:rPr>
              <a:t>*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F69BB3-3CBD-46BC-BD6B-A5533B5AAB7A}"/>
              </a:ext>
            </a:extLst>
          </p:cNvPr>
          <p:cNvSpPr/>
          <p:nvPr/>
        </p:nvSpPr>
        <p:spPr>
          <a:xfrm>
            <a:off x="284551" y="6006484"/>
            <a:ext cx="7788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*UPG unreached people group with so few Christian leaders they still need missionary support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*UUPG unengaged-unreached people group having no known full-time workers attempting discipleship or church planting</a:t>
            </a:r>
          </a:p>
        </p:txBody>
      </p:sp>
    </p:spTree>
    <p:extLst>
      <p:ext uri="{BB962C8B-B14F-4D97-AF65-F5344CB8AC3E}">
        <p14:creationId xmlns:p14="http://schemas.microsoft.com/office/powerpoint/2010/main" val="2840690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0833BC-4B89-4439-B692-6E57F2AA379B}"/>
              </a:ext>
            </a:extLst>
          </p:cNvPr>
          <p:cNvSpPr txBox="1"/>
          <p:nvPr/>
        </p:nvSpPr>
        <p:spPr>
          <a:xfrm>
            <a:off x="1435488" y="1997839"/>
            <a:ext cx="92758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Complexity of urban setting</a:t>
            </a:r>
          </a:p>
          <a:p>
            <a:pPr marL="742950" indent="-742950">
              <a:buFont typeface="+mj-lt"/>
              <a:buAutoNum type="arabicPeriod"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Lack of bandwidth to collaborate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Lack of accessible technology tools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Lack of visibility: overlap/</a:t>
            </a: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gaps in engagement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Latent workers unaware of opportunities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C57F40-30FB-47A1-9865-E901A125A48A}"/>
              </a:ext>
            </a:extLst>
          </p:cNvPr>
          <p:cNvSpPr txBox="1"/>
          <p:nvPr/>
        </p:nvSpPr>
        <p:spPr>
          <a:xfrm>
            <a:off x="2707094" y="868461"/>
            <a:ext cx="67778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Why: The Challenges are Significant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173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0833BC-4B89-4439-B692-6E57F2AA379B}"/>
              </a:ext>
            </a:extLst>
          </p:cNvPr>
          <p:cNvSpPr txBox="1"/>
          <p:nvPr/>
        </p:nvSpPr>
        <p:spPr>
          <a:xfrm>
            <a:off x="1061923" y="2438458"/>
            <a:ext cx="78423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Organisms interact to form life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No central leadership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Each does its part for the whole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Metro-wide (church, parachurch, agency)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C57F40-30FB-47A1-9865-E901A125A48A}"/>
              </a:ext>
            </a:extLst>
          </p:cNvPr>
          <p:cNvSpPr txBox="1"/>
          <p:nvPr/>
        </p:nvSpPr>
        <p:spPr>
          <a:xfrm>
            <a:off x="4174640" y="1003634"/>
            <a:ext cx="3842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Solution: Ecosystem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3DDD3D0-6139-BEF1-4B16-A5EFFB22F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891" y="2397948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22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25023</TotalTime>
  <Words>1022</Words>
  <Application>Microsoft Office PowerPoint</Application>
  <PresentationFormat>Widescreen</PresentationFormat>
  <Paragraphs>227</Paragraphs>
  <Slides>41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Palatino Linotype</vt:lpstr>
      <vt:lpstr>Perpetua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 Allsman</dc:creator>
  <cp:lastModifiedBy>Don Allsman</cp:lastModifiedBy>
  <cp:revision>196</cp:revision>
  <cp:lastPrinted>2023-04-28T17:13:19Z</cp:lastPrinted>
  <dcterms:created xsi:type="dcterms:W3CDTF">2018-04-15T08:44:49Z</dcterms:created>
  <dcterms:modified xsi:type="dcterms:W3CDTF">2023-08-29T23:17:17Z</dcterms:modified>
</cp:coreProperties>
</file>